
<file path=[Content_Types].xml><?xml version="1.0" encoding="utf-8"?>
<Types xmlns="http://schemas.openxmlformats.org/package/2006/content-types">
  <Default Extension="jpeg" ContentType="image/jpeg"/>
  <Default Extension="JPG" ContentType="image/.jpg"/>
  <Default Extension="png" ContentType="image/png"/>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3"/>
    <p:sldId id="296" r:id="rId4"/>
    <p:sldId id="297" r:id="rId5"/>
    <p:sldId id="298" r:id="rId6"/>
    <p:sldId id="269" r:id="rId7"/>
    <p:sldId id="271" r:id="rId8"/>
    <p:sldId id="268" r:id="rId9"/>
    <p:sldId id="270" r:id="rId10"/>
    <p:sldId id="272" r:id="rId11"/>
    <p:sldId id="300" r:id="rId12"/>
    <p:sldId id="301" r:id="rId13"/>
    <p:sldId id="284" r:id="rId14"/>
    <p:sldId id="288" r:id="rId15"/>
    <p:sldId id="291" r:id="rId16"/>
    <p:sldId id="286" r:id="rId17"/>
    <p:sldId id="289" r:id="rId18"/>
    <p:sldId id="292" r:id="rId19"/>
    <p:sldId id="287" r:id="rId20"/>
    <p:sldId id="290" r:id="rId21"/>
    <p:sldId id="293" r:id="rId22"/>
    <p:sldId id="309" r:id="rId23"/>
    <p:sldId id="310" r:id="rId24"/>
    <p:sldId id="311" r:id="rId25"/>
    <p:sldId id="312" r:id="rId26"/>
    <p:sldId id="335" r:id="rId27"/>
    <p:sldId id="313" r:id="rId28"/>
    <p:sldId id="314" r:id="rId29"/>
    <p:sldId id="336" r:id="rId30"/>
    <p:sldId id="337" r:id="rId31"/>
    <p:sldId id="317" r:id="rId32"/>
    <p:sldId id="338" r:id="rId33"/>
    <p:sldId id="318" r:id="rId34"/>
    <p:sldId id="319" r:id="rId35"/>
    <p:sldId id="339" r:id="rId36"/>
    <p:sldId id="320" r:id="rId37"/>
    <p:sldId id="321" r:id="rId38"/>
    <p:sldId id="299" r:id="rId39"/>
    <p:sldId id="316" r:id="rId40"/>
    <p:sldId id="324" r:id="rId41"/>
    <p:sldId id="326" r:id="rId42"/>
    <p:sldId id="327" r:id="rId43"/>
    <p:sldId id="328" r:id="rId44"/>
    <p:sldId id="329" r:id="rId45"/>
    <p:sldId id="266" r:id="rId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31" autoAdjust="0"/>
    <p:restoredTop sz="94660"/>
  </p:normalViewPr>
  <p:slideViewPr>
    <p:cSldViewPr snapToGrid="0">
      <p:cViewPr varScale="1">
        <p:scale>
          <a:sx n="121" d="100"/>
          <a:sy n="121" d="100"/>
        </p:scale>
        <p:origin x="168" y="52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9" Type="http://schemas.openxmlformats.org/officeDocument/2006/relationships/tableStyles" Target="tableStyles.xml"/><Relationship Id="rId48" Type="http://schemas.openxmlformats.org/officeDocument/2006/relationships/viewProps" Target="viewProps.xml"/><Relationship Id="rId47" Type="http://schemas.openxmlformats.org/officeDocument/2006/relationships/presProps" Target="presProps.xml"/><Relationship Id="rId46" Type="http://schemas.openxmlformats.org/officeDocument/2006/relationships/slide" Target="slides/slide44.xml"/><Relationship Id="rId45" Type="http://schemas.openxmlformats.org/officeDocument/2006/relationships/slide" Target="slides/slide43.xml"/><Relationship Id="rId44" Type="http://schemas.openxmlformats.org/officeDocument/2006/relationships/slide" Target="slides/slide42.xml"/><Relationship Id="rId43" Type="http://schemas.openxmlformats.org/officeDocument/2006/relationships/slide" Target="slides/slide41.xml"/><Relationship Id="rId42" Type="http://schemas.openxmlformats.org/officeDocument/2006/relationships/slide" Target="slides/slide40.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E"/>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E"/>
          </a:p>
        </p:txBody>
      </p:sp>
      <p:sp>
        <p:nvSpPr>
          <p:cNvPr id="4" name="Date Placeholder 3"/>
          <p:cNvSpPr>
            <a:spLocks noGrp="1"/>
          </p:cNvSpPr>
          <p:nvPr>
            <p:ph type="dt" sz="half" idx="10"/>
          </p:nvPr>
        </p:nvSpPr>
        <p:spPr/>
        <p:txBody>
          <a:bodyPr/>
          <a:lstStyle/>
          <a:p>
            <a:fld id="{8B6BD0D9-7EF1-411C-96B3-8C0DF6B69F9C}" type="datetimeFigureOut">
              <a:rPr lang="en-IE" smtClean="0"/>
            </a:fld>
            <a:endParaRPr lang="en-IE"/>
          </a:p>
        </p:txBody>
      </p:sp>
      <p:sp>
        <p:nvSpPr>
          <p:cNvPr id="5" name="Footer Placeholder 4"/>
          <p:cNvSpPr>
            <a:spLocks noGrp="1"/>
          </p:cNvSpPr>
          <p:nvPr>
            <p:ph type="ftr" sz="quarter" idx="11"/>
          </p:nvPr>
        </p:nvSpPr>
        <p:spPr/>
        <p:txBody>
          <a:bodyPr/>
          <a:lstStyle/>
          <a:p>
            <a:endParaRPr lang="en-IE"/>
          </a:p>
        </p:txBody>
      </p:sp>
      <p:sp>
        <p:nvSpPr>
          <p:cNvPr id="6" name="Slide Number Placeholder 5"/>
          <p:cNvSpPr>
            <a:spLocks noGrp="1"/>
          </p:cNvSpPr>
          <p:nvPr>
            <p:ph type="sldNum" sz="quarter" idx="12"/>
          </p:nvPr>
        </p:nvSpPr>
        <p:spPr/>
        <p:txBody>
          <a:bodyPr/>
          <a:lstStyle/>
          <a:p>
            <a:fld id="{E78C11CD-A4B6-437F-9040-B413BAB2A7F0}" type="slidenum">
              <a:rPr lang="en-IE" smtClean="0"/>
            </a:fld>
            <a:endParaRPr lang="en-I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E"/>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E"/>
          </a:p>
        </p:txBody>
      </p:sp>
      <p:sp>
        <p:nvSpPr>
          <p:cNvPr id="4" name="Date Placeholder 3"/>
          <p:cNvSpPr>
            <a:spLocks noGrp="1"/>
          </p:cNvSpPr>
          <p:nvPr>
            <p:ph type="dt" sz="half" idx="10"/>
          </p:nvPr>
        </p:nvSpPr>
        <p:spPr/>
        <p:txBody>
          <a:bodyPr/>
          <a:lstStyle/>
          <a:p>
            <a:fld id="{8B6BD0D9-7EF1-411C-96B3-8C0DF6B69F9C}" type="datetimeFigureOut">
              <a:rPr lang="en-IE" smtClean="0"/>
            </a:fld>
            <a:endParaRPr lang="en-IE"/>
          </a:p>
        </p:txBody>
      </p:sp>
      <p:sp>
        <p:nvSpPr>
          <p:cNvPr id="5" name="Footer Placeholder 4"/>
          <p:cNvSpPr>
            <a:spLocks noGrp="1"/>
          </p:cNvSpPr>
          <p:nvPr>
            <p:ph type="ftr" sz="quarter" idx="11"/>
          </p:nvPr>
        </p:nvSpPr>
        <p:spPr/>
        <p:txBody>
          <a:bodyPr/>
          <a:lstStyle/>
          <a:p>
            <a:endParaRPr lang="en-IE"/>
          </a:p>
        </p:txBody>
      </p:sp>
      <p:sp>
        <p:nvSpPr>
          <p:cNvPr id="6" name="Slide Number Placeholder 5"/>
          <p:cNvSpPr>
            <a:spLocks noGrp="1"/>
          </p:cNvSpPr>
          <p:nvPr>
            <p:ph type="sldNum" sz="quarter" idx="12"/>
          </p:nvPr>
        </p:nvSpPr>
        <p:spPr/>
        <p:txBody>
          <a:bodyPr/>
          <a:lstStyle/>
          <a:p>
            <a:fld id="{E78C11CD-A4B6-437F-9040-B413BAB2A7F0}" type="slidenum">
              <a:rPr lang="en-IE" smtClean="0"/>
            </a:fld>
            <a:endParaRPr lang="en-I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IE"/>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E"/>
          </a:p>
        </p:txBody>
      </p:sp>
      <p:sp>
        <p:nvSpPr>
          <p:cNvPr id="4" name="Date Placeholder 3"/>
          <p:cNvSpPr>
            <a:spLocks noGrp="1"/>
          </p:cNvSpPr>
          <p:nvPr>
            <p:ph type="dt" sz="half" idx="10"/>
          </p:nvPr>
        </p:nvSpPr>
        <p:spPr/>
        <p:txBody>
          <a:bodyPr/>
          <a:lstStyle/>
          <a:p>
            <a:fld id="{8B6BD0D9-7EF1-411C-96B3-8C0DF6B69F9C}" type="datetimeFigureOut">
              <a:rPr lang="en-IE" smtClean="0"/>
            </a:fld>
            <a:endParaRPr lang="en-IE"/>
          </a:p>
        </p:txBody>
      </p:sp>
      <p:sp>
        <p:nvSpPr>
          <p:cNvPr id="5" name="Footer Placeholder 4"/>
          <p:cNvSpPr>
            <a:spLocks noGrp="1"/>
          </p:cNvSpPr>
          <p:nvPr>
            <p:ph type="ftr" sz="quarter" idx="11"/>
          </p:nvPr>
        </p:nvSpPr>
        <p:spPr/>
        <p:txBody>
          <a:bodyPr/>
          <a:lstStyle/>
          <a:p>
            <a:endParaRPr lang="en-IE"/>
          </a:p>
        </p:txBody>
      </p:sp>
      <p:sp>
        <p:nvSpPr>
          <p:cNvPr id="6" name="Slide Number Placeholder 5"/>
          <p:cNvSpPr>
            <a:spLocks noGrp="1"/>
          </p:cNvSpPr>
          <p:nvPr>
            <p:ph type="sldNum" sz="quarter" idx="12"/>
          </p:nvPr>
        </p:nvSpPr>
        <p:spPr/>
        <p:txBody>
          <a:bodyPr/>
          <a:lstStyle/>
          <a:p>
            <a:fld id="{E78C11CD-A4B6-437F-9040-B413BAB2A7F0}" type="slidenum">
              <a:rPr lang="en-IE" smtClean="0"/>
            </a:fld>
            <a:endParaRPr lang="en-I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E"/>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E"/>
          </a:p>
        </p:txBody>
      </p:sp>
      <p:sp>
        <p:nvSpPr>
          <p:cNvPr id="4" name="Date Placeholder 3"/>
          <p:cNvSpPr>
            <a:spLocks noGrp="1"/>
          </p:cNvSpPr>
          <p:nvPr>
            <p:ph type="dt" sz="half" idx="10"/>
          </p:nvPr>
        </p:nvSpPr>
        <p:spPr/>
        <p:txBody>
          <a:bodyPr/>
          <a:lstStyle/>
          <a:p>
            <a:fld id="{8B6BD0D9-7EF1-411C-96B3-8C0DF6B69F9C}" type="datetimeFigureOut">
              <a:rPr lang="en-IE" smtClean="0"/>
            </a:fld>
            <a:endParaRPr lang="en-IE"/>
          </a:p>
        </p:txBody>
      </p:sp>
      <p:sp>
        <p:nvSpPr>
          <p:cNvPr id="5" name="Footer Placeholder 4"/>
          <p:cNvSpPr>
            <a:spLocks noGrp="1"/>
          </p:cNvSpPr>
          <p:nvPr>
            <p:ph type="ftr" sz="quarter" idx="11"/>
          </p:nvPr>
        </p:nvSpPr>
        <p:spPr/>
        <p:txBody>
          <a:bodyPr/>
          <a:lstStyle/>
          <a:p>
            <a:endParaRPr lang="en-IE"/>
          </a:p>
        </p:txBody>
      </p:sp>
      <p:sp>
        <p:nvSpPr>
          <p:cNvPr id="6" name="Slide Number Placeholder 5"/>
          <p:cNvSpPr>
            <a:spLocks noGrp="1"/>
          </p:cNvSpPr>
          <p:nvPr>
            <p:ph type="sldNum" sz="quarter" idx="12"/>
          </p:nvPr>
        </p:nvSpPr>
        <p:spPr/>
        <p:txBody>
          <a:bodyPr/>
          <a:lstStyle/>
          <a:p>
            <a:fld id="{E78C11CD-A4B6-437F-9040-B413BAB2A7F0}" type="slidenum">
              <a:rPr lang="en-IE" smtClean="0"/>
            </a:fld>
            <a:endParaRPr lang="en-I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E"/>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8B6BD0D9-7EF1-411C-96B3-8C0DF6B69F9C}" type="datetimeFigureOut">
              <a:rPr lang="en-IE" smtClean="0"/>
            </a:fld>
            <a:endParaRPr lang="en-IE"/>
          </a:p>
        </p:txBody>
      </p:sp>
      <p:sp>
        <p:nvSpPr>
          <p:cNvPr id="5" name="Footer Placeholder 4"/>
          <p:cNvSpPr>
            <a:spLocks noGrp="1"/>
          </p:cNvSpPr>
          <p:nvPr>
            <p:ph type="ftr" sz="quarter" idx="11"/>
          </p:nvPr>
        </p:nvSpPr>
        <p:spPr/>
        <p:txBody>
          <a:bodyPr/>
          <a:lstStyle/>
          <a:p>
            <a:endParaRPr lang="en-IE"/>
          </a:p>
        </p:txBody>
      </p:sp>
      <p:sp>
        <p:nvSpPr>
          <p:cNvPr id="6" name="Slide Number Placeholder 5"/>
          <p:cNvSpPr>
            <a:spLocks noGrp="1"/>
          </p:cNvSpPr>
          <p:nvPr>
            <p:ph type="sldNum" sz="quarter" idx="12"/>
          </p:nvPr>
        </p:nvSpPr>
        <p:spPr/>
        <p:txBody>
          <a:bodyPr/>
          <a:lstStyle/>
          <a:p>
            <a:fld id="{E78C11CD-A4B6-437F-9040-B413BAB2A7F0}" type="slidenum">
              <a:rPr lang="en-IE" smtClean="0"/>
            </a:fld>
            <a:endParaRPr lang="en-I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E"/>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E"/>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E"/>
          </a:p>
        </p:txBody>
      </p:sp>
      <p:sp>
        <p:nvSpPr>
          <p:cNvPr id="5" name="Date Placeholder 4"/>
          <p:cNvSpPr>
            <a:spLocks noGrp="1"/>
          </p:cNvSpPr>
          <p:nvPr>
            <p:ph type="dt" sz="half" idx="10"/>
          </p:nvPr>
        </p:nvSpPr>
        <p:spPr/>
        <p:txBody>
          <a:bodyPr/>
          <a:lstStyle/>
          <a:p>
            <a:fld id="{8B6BD0D9-7EF1-411C-96B3-8C0DF6B69F9C}" type="datetimeFigureOut">
              <a:rPr lang="en-IE" smtClean="0"/>
            </a:fld>
            <a:endParaRPr lang="en-IE"/>
          </a:p>
        </p:txBody>
      </p:sp>
      <p:sp>
        <p:nvSpPr>
          <p:cNvPr id="6" name="Footer Placeholder 5"/>
          <p:cNvSpPr>
            <a:spLocks noGrp="1"/>
          </p:cNvSpPr>
          <p:nvPr>
            <p:ph type="ftr" sz="quarter" idx="11"/>
          </p:nvPr>
        </p:nvSpPr>
        <p:spPr/>
        <p:txBody>
          <a:bodyPr/>
          <a:lstStyle/>
          <a:p>
            <a:endParaRPr lang="en-IE"/>
          </a:p>
        </p:txBody>
      </p:sp>
      <p:sp>
        <p:nvSpPr>
          <p:cNvPr id="7" name="Slide Number Placeholder 6"/>
          <p:cNvSpPr>
            <a:spLocks noGrp="1"/>
          </p:cNvSpPr>
          <p:nvPr>
            <p:ph type="sldNum" sz="quarter" idx="12"/>
          </p:nvPr>
        </p:nvSpPr>
        <p:spPr/>
        <p:txBody>
          <a:bodyPr/>
          <a:lstStyle/>
          <a:p>
            <a:fld id="{E78C11CD-A4B6-437F-9040-B413BAB2A7F0}" type="slidenum">
              <a:rPr lang="en-IE" smtClean="0"/>
            </a:fld>
            <a:endParaRPr lang="en-I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IE"/>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E"/>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E"/>
          </a:p>
        </p:txBody>
      </p:sp>
      <p:sp>
        <p:nvSpPr>
          <p:cNvPr id="7" name="Date Placeholder 6"/>
          <p:cNvSpPr>
            <a:spLocks noGrp="1"/>
          </p:cNvSpPr>
          <p:nvPr>
            <p:ph type="dt" sz="half" idx="10"/>
          </p:nvPr>
        </p:nvSpPr>
        <p:spPr/>
        <p:txBody>
          <a:bodyPr/>
          <a:lstStyle/>
          <a:p>
            <a:fld id="{8B6BD0D9-7EF1-411C-96B3-8C0DF6B69F9C}" type="datetimeFigureOut">
              <a:rPr lang="en-IE" smtClean="0"/>
            </a:fld>
            <a:endParaRPr lang="en-IE"/>
          </a:p>
        </p:txBody>
      </p:sp>
      <p:sp>
        <p:nvSpPr>
          <p:cNvPr id="8" name="Footer Placeholder 7"/>
          <p:cNvSpPr>
            <a:spLocks noGrp="1"/>
          </p:cNvSpPr>
          <p:nvPr>
            <p:ph type="ftr" sz="quarter" idx="11"/>
          </p:nvPr>
        </p:nvSpPr>
        <p:spPr/>
        <p:txBody>
          <a:bodyPr/>
          <a:lstStyle/>
          <a:p>
            <a:endParaRPr lang="en-IE"/>
          </a:p>
        </p:txBody>
      </p:sp>
      <p:sp>
        <p:nvSpPr>
          <p:cNvPr id="9" name="Slide Number Placeholder 8"/>
          <p:cNvSpPr>
            <a:spLocks noGrp="1"/>
          </p:cNvSpPr>
          <p:nvPr>
            <p:ph type="sldNum" sz="quarter" idx="12"/>
          </p:nvPr>
        </p:nvSpPr>
        <p:spPr/>
        <p:txBody>
          <a:bodyPr/>
          <a:lstStyle/>
          <a:p>
            <a:fld id="{E78C11CD-A4B6-437F-9040-B413BAB2A7F0}" type="slidenum">
              <a:rPr lang="en-IE" smtClean="0"/>
            </a:fld>
            <a:endParaRPr lang="en-I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E"/>
          </a:p>
        </p:txBody>
      </p:sp>
      <p:sp>
        <p:nvSpPr>
          <p:cNvPr id="3" name="Date Placeholder 2"/>
          <p:cNvSpPr>
            <a:spLocks noGrp="1"/>
          </p:cNvSpPr>
          <p:nvPr>
            <p:ph type="dt" sz="half" idx="10"/>
          </p:nvPr>
        </p:nvSpPr>
        <p:spPr/>
        <p:txBody>
          <a:bodyPr/>
          <a:lstStyle/>
          <a:p>
            <a:fld id="{8B6BD0D9-7EF1-411C-96B3-8C0DF6B69F9C}" type="datetimeFigureOut">
              <a:rPr lang="en-IE" smtClean="0"/>
            </a:fld>
            <a:endParaRPr lang="en-IE"/>
          </a:p>
        </p:txBody>
      </p:sp>
      <p:sp>
        <p:nvSpPr>
          <p:cNvPr id="4" name="Footer Placeholder 3"/>
          <p:cNvSpPr>
            <a:spLocks noGrp="1"/>
          </p:cNvSpPr>
          <p:nvPr>
            <p:ph type="ftr" sz="quarter" idx="11"/>
          </p:nvPr>
        </p:nvSpPr>
        <p:spPr/>
        <p:txBody>
          <a:bodyPr/>
          <a:lstStyle/>
          <a:p>
            <a:endParaRPr lang="en-IE"/>
          </a:p>
        </p:txBody>
      </p:sp>
      <p:sp>
        <p:nvSpPr>
          <p:cNvPr id="5" name="Slide Number Placeholder 4"/>
          <p:cNvSpPr>
            <a:spLocks noGrp="1"/>
          </p:cNvSpPr>
          <p:nvPr>
            <p:ph type="sldNum" sz="quarter" idx="12"/>
          </p:nvPr>
        </p:nvSpPr>
        <p:spPr/>
        <p:txBody>
          <a:bodyPr/>
          <a:lstStyle/>
          <a:p>
            <a:fld id="{E78C11CD-A4B6-437F-9040-B413BAB2A7F0}" type="slidenum">
              <a:rPr lang="en-IE" smtClean="0"/>
            </a:fld>
            <a:endParaRPr lang="en-I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B6BD0D9-7EF1-411C-96B3-8C0DF6B69F9C}" type="datetimeFigureOut">
              <a:rPr lang="en-IE" smtClean="0"/>
            </a:fld>
            <a:endParaRPr lang="en-IE"/>
          </a:p>
        </p:txBody>
      </p:sp>
      <p:sp>
        <p:nvSpPr>
          <p:cNvPr id="3" name="Footer Placeholder 2"/>
          <p:cNvSpPr>
            <a:spLocks noGrp="1"/>
          </p:cNvSpPr>
          <p:nvPr>
            <p:ph type="ftr" sz="quarter" idx="11"/>
          </p:nvPr>
        </p:nvSpPr>
        <p:spPr/>
        <p:txBody>
          <a:bodyPr/>
          <a:lstStyle/>
          <a:p>
            <a:endParaRPr lang="en-IE"/>
          </a:p>
        </p:txBody>
      </p:sp>
      <p:sp>
        <p:nvSpPr>
          <p:cNvPr id="4" name="Slide Number Placeholder 3"/>
          <p:cNvSpPr>
            <a:spLocks noGrp="1"/>
          </p:cNvSpPr>
          <p:nvPr>
            <p:ph type="sldNum" sz="quarter" idx="12"/>
          </p:nvPr>
        </p:nvSpPr>
        <p:spPr/>
        <p:txBody>
          <a:bodyPr/>
          <a:lstStyle/>
          <a:p>
            <a:fld id="{E78C11CD-A4B6-437F-9040-B413BAB2A7F0}" type="slidenum">
              <a:rPr lang="en-IE" smtClean="0"/>
            </a:fld>
            <a:endParaRPr lang="en-I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E"/>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E"/>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8B6BD0D9-7EF1-411C-96B3-8C0DF6B69F9C}" type="datetimeFigureOut">
              <a:rPr lang="en-IE" smtClean="0"/>
            </a:fld>
            <a:endParaRPr lang="en-IE"/>
          </a:p>
        </p:txBody>
      </p:sp>
      <p:sp>
        <p:nvSpPr>
          <p:cNvPr id="6" name="Footer Placeholder 5"/>
          <p:cNvSpPr>
            <a:spLocks noGrp="1"/>
          </p:cNvSpPr>
          <p:nvPr>
            <p:ph type="ftr" sz="quarter" idx="11"/>
          </p:nvPr>
        </p:nvSpPr>
        <p:spPr/>
        <p:txBody>
          <a:bodyPr/>
          <a:lstStyle/>
          <a:p>
            <a:endParaRPr lang="en-IE"/>
          </a:p>
        </p:txBody>
      </p:sp>
      <p:sp>
        <p:nvSpPr>
          <p:cNvPr id="7" name="Slide Number Placeholder 6"/>
          <p:cNvSpPr>
            <a:spLocks noGrp="1"/>
          </p:cNvSpPr>
          <p:nvPr>
            <p:ph type="sldNum" sz="quarter" idx="12"/>
          </p:nvPr>
        </p:nvSpPr>
        <p:spPr/>
        <p:txBody>
          <a:bodyPr/>
          <a:lstStyle/>
          <a:p>
            <a:fld id="{E78C11CD-A4B6-437F-9040-B413BAB2A7F0}" type="slidenum">
              <a:rPr lang="en-IE" smtClean="0"/>
            </a:fld>
            <a:endParaRPr lang="en-I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E"/>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E"/>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8B6BD0D9-7EF1-411C-96B3-8C0DF6B69F9C}" type="datetimeFigureOut">
              <a:rPr lang="en-IE" smtClean="0"/>
            </a:fld>
            <a:endParaRPr lang="en-IE"/>
          </a:p>
        </p:txBody>
      </p:sp>
      <p:sp>
        <p:nvSpPr>
          <p:cNvPr id="6" name="Footer Placeholder 5"/>
          <p:cNvSpPr>
            <a:spLocks noGrp="1"/>
          </p:cNvSpPr>
          <p:nvPr>
            <p:ph type="ftr" sz="quarter" idx="11"/>
          </p:nvPr>
        </p:nvSpPr>
        <p:spPr/>
        <p:txBody>
          <a:bodyPr/>
          <a:lstStyle/>
          <a:p>
            <a:endParaRPr lang="en-IE"/>
          </a:p>
        </p:txBody>
      </p:sp>
      <p:sp>
        <p:nvSpPr>
          <p:cNvPr id="7" name="Slide Number Placeholder 6"/>
          <p:cNvSpPr>
            <a:spLocks noGrp="1"/>
          </p:cNvSpPr>
          <p:nvPr>
            <p:ph type="sldNum" sz="quarter" idx="12"/>
          </p:nvPr>
        </p:nvSpPr>
        <p:spPr/>
        <p:txBody>
          <a:bodyPr/>
          <a:lstStyle/>
          <a:p>
            <a:fld id="{E78C11CD-A4B6-437F-9040-B413BAB2A7F0}" type="slidenum">
              <a:rPr lang="en-IE" smtClean="0"/>
            </a:fld>
            <a:endParaRPr lang="en-IE"/>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E"/>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E"/>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B6BD0D9-7EF1-411C-96B3-8C0DF6B69F9C}" type="datetimeFigureOut">
              <a:rPr lang="en-IE" smtClean="0"/>
            </a:fld>
            <a:endParaRPr lang="en-IE"/>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E"/>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78C11CD-A4B6-437F-9040-B413BAB2A7F0}" type="slidenum">
              <a:rPr lang="en-IE" smtClean="0"/>
            </a:fld>
            <a:endParaRPr lang="en-IE"/>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2.png"/><Relationship Id="rId1" Type="http://schemas.openxmlformats.org/officeDocument/2006/relationships/image" Target="../media/image11.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jpe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png"/></Relationships>
</file>

<file path=ppt/slides/_rels/slide1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image" Target="../media/image15.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jpe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image" Target="../media/image2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GI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png"/><Relationship Id="rId1" Type="http://schemas.openxmlformats.org/officeDocument/2006/relationships/image" Target="../media/image6.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p:cNvSpPr/>
          <p:nvPr/>
        </p:nvSpPr>
        <p:spPr>
          <a:xfrm>
            <a:off x="0" y="0"/>
            <a:ext cx="12192000" cy="6858000"/>
          </a:xfrm>
          <a:prstGeom prst="rect">
            <a:avLst/>
          </a:prstGeom>
          <a:solidFill>
            <a:srgbClr val="0045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p:nvPr>
        </p:nvSpPr>
        <p:spPr>
          <a:xfrm>
            <a:off x="1453055" y="812497"/>
            <a:ext cx="9144000" cy="1491297"/>
          </a:xfrm>
        </p:spPr>
        <p:txBody>
          <a:bodyPr>
            <a:normAutofit/>
          </a:bodyPr>
          <a:lstStyle/>
          <a:p>
            <a:r>
              <a:rPr lang="en-US" dirty="0">
                <a:solidFill>
                  <a:schemeClr val="bg1"/>
                </a:solidFill>
              </a:rPr>
              <a:t>ALGORITMA</a:t>
            </a:r>
            <a:br>
              <a:rPr lang="en-US" dirty="0">
                <a:solidFill>
                  <a:schemeClr val="bg1"/>
                </a:solidFill>
              </a:rPr>
            </a:br>
            <a:r>
              <a:rPr lang="en-US" sz="4000" dirty="0">
                <a:solidFill>
                  <a:schemeClr val="bg1"/>
                </a:solidFill>
                <a:latin typeface="Open Sans" panose="020B0606030504020204" pitchFamily="34" charset="0"/>
              </a:rPr>
              <a:t>I</a:t>
            </a:r>
            <a:r>
              <a:rPr lang="en-IE" sz="4000" dirty="0" err="1">
                <a:solidFill>
                  <a:schemeClr val="bg1"/>
                </a:solidFill>
                <a:latin typeface="Open Sans" panose="020B0606030504020204" pitchFamily="34" charset="0"/>
              </a:rPr>
              <a:t>nduksi</a:t>
            </a:r>
            <a:r>
              <a:rPr lang="en-IE" sz="4000" dirty="0">
                <a:solidFill>
                  <a:schemeClr val="bg1"/>
                </a:solidFill>
                <a:latin typeface="Open Sans" panose="020B0606030504020204" pitchFamily="34" charset="0"/>
              </a:rPr>
              <a:t>  </a:t>
            </a:r>
            <a:r>
              <a:rPr lang="en-IE" sz="4000" dirty="0" err="1">
                <a:solidFill>
                  <a:schemeClr val="bg1"/>
                </a:solidFill>
                <a:latin typeface="Open Sans" panose="020B0606030504020204" pitchFamily="34" charset="0"/>
              </a:rPr>
              <a:t>Matematika</a:t>
            </a:r>
            <a:r>
              <a:rPr lang="en-IE" sz="4000" dirty="0">
                <a:solidFill>
                  <a:schemeClr val="bg1"/>
                </a:solidFill>
                <a:latin typeface="Open Sans" panose="020B0606030504020204" pitchFamily="34" charset="0"/>
              </a:rPr>
              <a:t> </a:t>
            </a:r>
            <a:r>
              <a:rPr lang="en-IE" sz="4000" dirty="0" err="1">
                <a:solidFill>
                  <a:schemeClr val="bg1"/>
                </a:solidFill>
                <a:latin typeface="Open Sans" panose="020B0606030504020204" pitchFamily="34" charset="0"/>
              </a:rPr>
              <a:t>Algoritma</a:t>
            </a:r>
            <a:endParaRPr lang="en-IE" dirty="0">
              <a:solidFill>
                <a:schemeClr val="bg1"/>
              </a:solidFill>
            </a:endParaRPr>
          </a:p>
        </p:txBody>
      </p:sp>
      <p:grpSp>
        <p:nvGrpSpPr>
          <p:cNvPr id="9" name="Group 8"/>
          <p:cNvGrpSpPr/>
          <p:nvPr/>
        </p:nvGrpSpPr>
        <p:grpSpPr>
          <a:xfrm>
            <a:off x="4928875" y="3429000"/>
            <a:ext cx="1800000" cy="1800000"/>
            <a:chOff x="609600" y="1688091"/>
            <a:chExt cx="2423160" cy="2631923"/>
          </a:xfrm>
        </p:grpSpPr>
        <p:sp>
          <p:nvSpPr>
            <p:cNvPr id="5" name="Rectangle 4"/>
            <p:cNvSpPr/>
            <p:nvPr/>
          </p:nvSpPr>
          <p:spPr>
            <a:xfrm>
              <a:off x="609600" y="4015214"/>
              <a:ext cx="242316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E" sz="1800" b="1" dirty="0"/>
                <a:t>Iwan Muttaqin</a:t>
              </a:r>
              <a:endParaRPr lang="en-IE" sz="1800" b="1" dirty="0"/>
            </a:p>
          </p:txBody>
        </p:sp>
        <p:pic>
          <p:nvPicPr>
            <p:cNvPr id="6" name="Picture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09600" y="1688091"/>
              <a:ext cx="2345857" cy="2309389"/>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grpSp>
      <p:grpSp>
        <p:nvGrpSpPr>
          <p:cNvPr id="13" name="Group 12"/>
          <p:cNvGrpSpPr/>
          <p:nvPr/>
        </p:nvGrpSpPr>
        <p:grpSpPr>
          <a:xfrm>
            <a:off x="1524000" y="3090222"/>
            <a:ext cx="1800000" cy="1800000"/>
            <a:chOff x="609600" y="1688091"/>
            <a:chExt cx="2423160" cy="2631923"/>
          </a:xfrm>
        </p:grpSpPr>
        <p:sp>
          <p:nvSpPr>
            <p:cNvPr id="14" name="Rectangle 13"/>
            <p:cNvSpPr/>
            <p:nvPr/>
          </p:nvSpPr>
          <p:spPr>
            <a:xfrm>
              <a:off x="609600" y="4015214"/>
              <a:ext cx="242316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E" sz="1800" b="1" dirty="0"/>
                <a:t>Hendra</a:t>
              </a:r>
              <a:endParaRPr lang="en-IE" sz="1800" b="1" dirty="0"/>
            </a:p>
          </p:txBody>
        </p:sp>
        <p:pic>
          <p:nvPicPr>
            <p:cNvPr id="15" name="Picture 14"/>
            <p:cNvPicPr>
              <a:picLocks noChangeAspect="1"/>
            </p:cNvPicPr>
            <p:nvPr/>
          </p:nvPicPr>
          <p:blipFill>
            <a:blip r:embed="rId2">
              <a:extLst>
                <a:ext uri="{28A0092B-C50C-407E-A947-70E740481C1C}">
                  <a14:useLocalDpi xmlns:a14="http://schemas.microsoft.com/office/drawing/2010/main" val="0"/>
                </a:ext>
              </a:extLst>
            </a:blip>
            <a:srcRect l="2198" r="2198"/>
            <a:stretch>
              <a:fillRect/>
            </a:stretch>
          </p:blipFill>
          <p:spPr>
            <a:xfrm>
              <a:off x="609600" y="1688091"/>
              <a:ext cx="2345857" cy="2309389"/>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grpSp>
      <p:grpSp>
        <p:nvGrpSpPr>
          <p:cNvPr id="24" name="Group 23"/>
          <p:cNvGrpSpPr/>
          <p:nvPr/>
        </p:nvGrpSpPr>
        <p:grpSpPr>
          <a:xfrm>
            <a:off x="8589149" y="3220544"/>
            <a:ext cx="1800000" cy="1800000"/>
            <a:chOff x="609600" y="1688091"/>
            <a:chExt cx="2423160" cy="2631923"/>
          </a:xfrm>
        </p:grpSpPr>
        <p:sp>
          <p:nvSpPr>
            <p:cNvPr id="25" name="Rectangle 24"/>
            <p:cNvSpPr/>
            <p:nvPr/>
          </p:nvSpPr>
          <p:spPr>
            <a:xfrm>
              <a:off x="609600" y="4015214"/>
              <a:ext cx="242316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E" sz="1800" b="1" dirty="0"/>
                <a:t>Wahyu R</a:t>
              </a:r>
              <a:endParaRPr lang="en-IE" sz="1800" b="1" dirty="0"/>
            </a:p>
          </p:txBody>
        </p:sp>
        <p:pic>
          <p:nvPicPr>
            <p:cNvPr id="26" name="Picture 25"/>
            <p:cNvPicPr>
              <a:picLocks noChangeAspect="1"/>
            </p:cNvPicPr>
            <p:nvPr/>
          </p:nvPicPr>
          <p:blipFill>
            <a:blip r:embed="rId3">
              <a:extLst>
                <a:ext uri="{28A0092B-C50C-407E-A947-70E740481C1C}">
                  <a14:useLocalDpi xmlns:a14="http://schemas.microsoft.com/office/drawing/2010/main" val="0"/>
                </a:ext>
              </a:extLst>
            </a:blip>
            <a:srcRect t="99" b="99"/>
            <a:stretch>
              <a:fillRect/>
            </a:stretch>
          </p:blipFill>
          <p:spPr>
            <a:xfrm>
              <a:off x="609600" y="1688091"/>
              <a:ext cx="2345857" cy="230939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0"/>
            <a:ext cx="12192000" cy="6858000"/>
          </a:xfrm>
          <a:prstGeom prst="rect">
            <a:avLst/>
          </a:prstGeom>
          <a:solidFill>
            <a:srgbClr val="0045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p:cNvSpPr>
            <a:spLocks noGrp="1"/>
          </p:cNvSpPr>
          <p:nvPr>
            <p:ph idx="1"/>
          </p:nvPr>
        </p:nvSpPr>
        <p:spPr/>
        <p:txBody>
          <a:bodyPr>
            <a:normAutofit fontScale="92500" lnSpcReduction="20000"/>
          </a:bodyPr>
          <a:lstStyle/>
          <a:p>
            <a:pPr marL="0" indent="0">
              <a:buNone/>
            </a:pPr>
            <a:r>
              <a:rPr lang="en-IE" b="1" i="0" dirty="0" err="1">
                <a:solidFill>
                  <a:schemeClr val="bg1"/>
                </a:solidFill>
                <a:effectLst/>
                <a:latin typeface="Söhne"/>
              </a:rPr>
              <a:t>Pernyataan</a:t>
            </a:r>
            <a:r>
              <a:rPr lang="en-IE" b="1" i="0" dirty="0">
                <a:solidFill>
                  <a:schemeClr val="bg1"/>
                </a:solidFill>
                <a:effectLst/>
                <a:latin typeface="Söhne"/>
              </a:rPr>
              <a:t>:</a:t>
            </a:r>
            <a:r>
              <a:rPr lang="en-IE" b="0" i="0" dirty="0">
                <a:solidFill>
                  <a:schemeClr val="bg1"/>
                </a:solidFill>
                <a:effectLst/>
                <a:latin typeface="Söhne"/>
              </a:rPr>
              <a:t> </a:t>
            </a:r>
            <a:r>
              <a:rPr lang="en-IE" b="0" i="0" dirty="0" err="1">
                <a:solidFill>
                  <a:schemeClr val="bg1"/>
                </a:solidFill>
                <a:effectLst/>
                <a:latin typeface="Söhne"/>
              </a:rPr>
              <a:t>Setiap</a:t>
            </a:r>
            <a:r>
              <a:rPr lang="en-IE" b="0" i="0" dirty="0">
                <a:solidFill>
                  <a:schemeClr val="bg1"/>
                </a:solidFill>
                <a:effectLst/>
                <a:latin typeface="Söhne"/>
              </a:rPr>
              <a:t> </a:t>
            </a:r>
            <a:r>
              <a:rPr lang="en-IE" b="0" i="0" dirty="0" err="1">
                <a:solidFill>
                  <a:schemeClr val="bg1"/>
                </a:solidFill>
                <a:effectLst/>
                <a:latin typeface="Söhne"/>
              </a:rPr>
              <a:t>graf</a:t>
            </a:r>
            <a:r>
              <a:rPr lang="en-IE" b="0" i="0" dirty="0">
                <a:solidFill>
                  <a:schemeClr val="bg1"/>
                </a:solidFill>
                <a:effectLst/>
                <a:latin typeface="Söhne"/>
              </a:rPr>
              <a:t> </a:t>
            </a:r>
            <a:r>
              <a:rPr lang="en-IE" b="0" i="0" dirty="0" err="1">
                <a:solidFill>
                  <a:schemeClr val="bg1"/>
                </a:solidFill>
                <a:effectLst/>
                <a:latin typeface="Söhne"/>
              </a:rPr>
              <a:t>sederhana</a:t>
            </a:r>
            <a:r>
              <a:rPr lang="en-IE" b="0" i="0" dirty="0">
                <a:solidFill>
                  <a:schemeClr val="bg1"/>
                </a:solidFill>
                <a:effectLst/>
                <a:latin typeface="Söhne"/>
              </a:rPr>
              <a:t> </a:t>
            </a:r>
            <a:r>
              <a:rPr lang="en-IE" b="0" i="0" dirty="0" err="1">
                <a:solidFill>
                  <a:schemeClr val="bg1"/>
                </a:solidFill>
                <a:effectLst/>
                <a:latin typeface="Söhne"/>
              </a:rPr>
              <a:t>dengan</a:t>
            </a:r>
            <a:r>
              <a:rPr lang="en-IE" b="0" i="0" dirty="0">
                <a:solidFill>
                  <a:schemeClr val="bg1"/>
                </a:solidFill>
                <a:effectLst/>
                <a:latin typeface="Söhne"/>
              </a:rPr>
              <a:t> </a:t>
            </a:r>
            <a:r>
              <a:rPr lang="en-IE" b="0" i="0" dirty="0" err="1">
                <a:solidFill>
                  <a:schemeClr val="bg1"/>
                </a:solidFill>
                <a:effectLst/>
                <a:latin typeface="Söhne"/>
              </a:rPr>
              <a:t>setidaknya</a:t>
            </a:r>
            <a:r>
              <a:rPr lang="en-IE" b="0" i="0" dirty="0">
                <a:solidFill>
                  <a:schemeClr val="bg1"/>
                </a:solidFill>
                <a:effectLst/>
                <a:latin typeface="Söhne"/>
              </a:rPr>
              <a:t> </a:t>
            </a:r>
            <a:r>
              <a:rPr lang="en-IE" b="0" i="0" dirty="0" err="1">
                <a:solidFill>
                  <a:schemeClr val="bg1"/>
                </a:solidFill>
                <a:effectLst/>
                <a:latin typeface="Söhne"/>
              </a:rPr>
              <a:t>dua</a:t>
            </a:r>
            <a:r>
              <a:rPr lang="en-IE" b="0" i="0" dirty="0">
                <a:solidFill>
                  <a:schemeClr val="bg1"/>
                </a:solidFill>
                <a:effectLst/>
                <a:latin typeface="Söhne"/>
              </a:rPr>
              <a:t> </a:t>
            </a:r>
            <a:r>
              <a:rPr lang="en-IE" b="0" i="0" dirty="0" err="1">
                <a:solidFill>
                  <a:schemeClr val="bg1"/>
                </a:solidFill>
                <a:effectLst/>
                <a:latin typeface="Söhne"/>
              </a:rPr>
              <a:t>simpul</a:t>
            </a:r>
            <a:r>
              <a:rPr lang="en-IE" b="0" i="0" dirty="0">
                <a:solidFill>
                  <a:schemeClr val="bg1"/>
                </a:solidFill>
                <a:effectLst/>
                <a:latin typeface="Söhne"/>
              </a:rPr>
              <a:t> </a:t>
            </a:r>
            <a:r>
              <a:rPr lang="en-IE" b="0" i="0" dirty="0" err="1">
                <a:solidFill>
                  <a:schemeClr val="bg1"/>
                </a:solidFill>
                <a:effectLst/>
                <a:latin typeface="Söhne"/>
              </a:rPr>
              <a:t>memiliki</a:t>
            </a:r>
            <a:r>
              <a:rPr lang="en-IE" b="0" i="0" dirty="0">
                <a:solidFill>
                  <a:schemeClr val="bg1"/>
                </a:solidFill>
                <a:effectLst/>
                <a:latin typeface="Söhne"/>
              </a:rPr>
              <a:t> </a:t>
            </a:r>
            <a:r>
              <a:rPr lang="en-IE" b="0" i="0" dirty="0" err="1">
                <a:solidFill>
                  <a:schemeClr val="bg1"/>
                </a:solidFill>
                <a:effectLst/>
                <a:latin typeface="Söhne"/>
              </a:rPr>
              <a:t>setidaknya</a:t>
            </a:r>
            <a:r>
              <a:rPr lang="en-IE" b="0" i="0" dirty="0">
                <a:solidFill>
                  <a:schemeClr val="bg1"/>
                </a:solidFill>
                <a:effectLst/>
                <a:latin typeface="Söhne"/>
              </a:rPr>
              <a:t> </a:t>
            </a:r>
            <a:r>
              <a:rPr lang="en-IE" b="0" i="0" dirty="0" err="1">
                <a:solidFill>
                  <a:schemeClr val="bg1"/>
                </a:solidFill>
                <a:effectLst/>
                <a:latin typeface="Söhne"/>
              </a:rPr>
              <a:t>dua</a:t>
            </a:r>
            <a:r>
              <a:rPr lang="en-IE" b="0" i="0" dirty="0">
                <a:solidFill>
                  <a:schemeClr val="bg1"/>
                </a:solidFill>
                <a:effectLst/>
                <a:latin typeface="Söhne"/>
              </a:rPr>
              <a:t> </a:t>
            </a:r>
            <a:r>
              <a:rPr lang="en-IE" b="0" i="0" dirty="0" err="1">
                <a:solidFill>
                  <a:schemeClr val="bg1"/>
                </a:solidFill>
                <a:effectLst/>
                <a:latin typeface="Söhne"/>
              </a:rPr>
              <a:t>simpul</a:t>
            </a:r>
            <a:r>
              <a:rPr lang="en-IE" b="0" i="0" dirty="0">
                <a:solidFill>
                  <a:schemeClr val="bg1"/>
                </a:solidFill>
                <a:effectLst/>
                <a:latin typeface="Söhne"/>
              </a:rPr>
              <a:t> </a:t>
            </a:r>
            <a:r>
              <a:rPr lang="en-IE" b="0" i="0" dirty="0" err="1">
                <a:solidFill>
                  <a:schemeClr val="bg1"/>
                </a:solidFill>
                <a:effectLst/>
                <a:latin typeface="Söhne"/>
              </a:rPr>
              <a:t>dengan</a:t>
            </a:r>
            <a:r>
              <a:rPr lang="en-IE" b="0" i="0" dirty="0">
                <a:solidFill>
                  <a:schemeClr val="bg1"/>
                </a:solidFill>
                <a:effectLst/>
                <a:latin typeface="Söhne"/>
              </a:rPr>
              <a:t> </a:t>
            </a:r>
            <a:r>
              <a:rPr lang="en-IE" b="0" i="0" dirty="0" err="1">
                <a:solidFill>
                  <a:schemeClr val="bg1"/>
                </a:solidFill>
                <a:effectLst/>
                <a:latin typeface="Söhne"/>
              </a:rPr>
              <a:t>derajat</a:t>
            </a:r>
            <a:r>
              <a:rPr lang="en-IE" b="0" i="0" dirty="0">
                <a:solidFill>
                  <a:schemeClr val="bg1"/>
                </a:solidFill>
                <a:effectLst/>
                <a:latin typeface="Söhne"/>
              </a:rPr>
              <a:t> yang </a:t>
            </a:r>
            <a:r>
              <a:rPr lang="en-IE" b="0" i="0" dirty="0" err="1">
                <a:solidFill>
                  <a:schemeClr val="bg1"/>
                </a:solidFill>
                <a:effectLst/>
                <a:latin typeface="Söhne"/>
              </a:rPr>
              <a:t>sama</a:t>
            </a:r>
            <a:r>
              <a:rPr lang="en-IE" b="0" i="0" dirty="0">
                <a:solidFill>
                  <a:schemeClr val="bg1"/>
                </a:solidFill>
                <a:effectLst/>
                <a:latin typeface="Söhne"/>
              </a:rPr>
              <a:t>.</a:t>
            </a:r>
            <a:endParaRPr lang="en-IE" b="0" i="0" dirty="0">
              <a:solidFill>
                <a:schemeClr val="bg1"/>
              </a:solidFill>
              <a:effectLst/>
              <a:latin typeface="Söhne"/>
            </a:endParaRPr>
          </a:p>
          <a:p>
            <a:pPr marL="0" indent="0">
              <a:buNone/>
            </a:pPr>
            <a:endParaRPr lang="en-IE" b="0" i="0" dirty="0">
              <a:solidFill>
                <a:schemeClr val="bg1"/>
              </a:solidFill>
              <a:effectLst/>
              <a:latin typeface="Söhne"/>
            </a:endParaRPr>
          </a:p>
          <a:p>
            <a:pPr marL="0" indent="0" algn="l">
              <a:buNone/>
            </a:pPr>
            <a:r>
              <a:rPr lang="en-IE" b="1" i="0" dirty="0">
                <a:solidFill>
                  <a:schemeClr val="bg1"/>
                </a:solidFill>
                <a:effectLst/>
                <a:latin typeface="Söhne"/>
              </a:rPr>
              <a:t>Bukti </a:t>
            </a:r>
            <a:r>
              <a:rPr lang="en-IE" b="1" i="0" dirty="0" err="1">
                <a:solidFill>
                  <a:schemeClr val="bg1"/>
                </a:solidFill>
                <a:effectLst/>
                <a:latin typeface="Söhne"/>
              </a:rPr>
              <a:t>dengan</a:t>
            </a:r>
            <a:r>
              <a:rPr lang="en-IE" b="1" i="0" dirty="0">
                <a:solidFill>
                  <a:schemeClr val="bg1"/>
                </a:solidFill>
                <a:effectLst/>
                <a:latin typeface="Söhne"/>
              </a:rPr>
              <a:t> </a:t>
            </a:r>
            <a:r>
              <a:rPr lang="en-IE" b="1" i="0" dirty="0" err="1">
                <a:solidFill>
                  <a:schemeClr val="bg1"/>
                </a:solidFill>
                <a:effectLst/>
                <a:latin typeface="Söhne"/>
              </a:rPr>
              <a:t>Induksi</a:t>
            </a:r>
            <a:r>
              <a:rPr lang="en-IE" b="1" i="0" dirty="0">
                <a:solidFill>
                  <a:schemeClr val="bg1"/>
                </a:solidFill>
                <a:effectLst/>
                <a:latin typeface="Söhne"/>
              </a:rPr>
              <a:t> </a:t>
            </a:r>
            <a:r>
              <a:rPr lang="en-IE" b="1" i="0" dirty="0" err="1">
                <a:solidFill>
                  <a:schemeClr val="bg1"/>
                </a:solidFill>
                <a:effectLst/>
                <a:latin typeface="Söhne"/>
              </a:rPr>
              <a:t>Matematika</a:t>
            </a:r>
            <a:r>
              <a:rPr lang="en-IE" b="1" i="0" dirty="0">
                <a:solidFill>
                  <a:schemeClr val="bg1"/>
                </a:solidFill>
                <a:effectLst/>
                <a:latin typeface="Söhne"/>
              </a:rPr>
              <a:t>:</a:t>
            </a:r>
            <a:endParaRPr lang="en-IE" b="0" i="0" dirty="0">
              <a:solidFill>
                <a:schemeClr val="bg1"/>
              </a:solidFill>
              <a:effectLst/>
              <a:latin typeface="Söhne"/>
            </a:endParaRPr>
          </a:p>
          <a:p>
            <a:pPr algn="l"/>
            <a:r>
              <a:rPr lang="en-IE" b="1" i="0" dirty="0">
                <a:solidFill>
                  <a:schemeClr val="bg1"/>
                </a:solidFill>
                <a:effectLst/>
                <a:latin typeface="Söhne"/>
              </a:rPr>
              <a:t>Basis </a:t>
            </a:r>
            <a:r>
              <a:rPr lang="en-IE" b="1" i="0" dirty="0" err="1">
                <a:solidFill>
                  <a:schemeClr val="bg1"/>
                </a:solidFill>
                <a:effectLst/>
                <a:latin typeface="Söhne"/>
              </a:rPr>
              <a:t>Induksi</a:t>
            </a:r>
            <a:r>
              <a:rPr lang="en-IE" b="1" i="0" dirty="0">
                <a:solidFill>
                  <a:schemeClr val="bg1"/>
                </a:solidFill>
                <a:effectLst/>
                <a:latin typeface="Söhne"/>
              </a:rPr>
              <a:t>:</a:t>
            </a:r>
            <a:r>
              <a:rPr lang="en-IE" b="0" i="0" dirty="0">
                <a:solidFill>
                  <a:schemeClr val="bg1"/>
                </a:solidFill>
                <a:effectLst/>
                <a:latin typeface="Söhne"/>
              </a:rPr>
              <a:t> </a:t>
            </a:r>
            <a:r>
              <a:rPr lang="en-IE" b="0" i="0" dirty="0" err="1">
                <a:solidFill>
                  <a:schemeClr val="bg1"/>
                </a:solidFill>
                <a:effectLst/>
                <a:latin typeface="Söhne"/>
              </a:rPr>
              <a:t>Pertama</a:t>
            </a:r>
            <a:r>
              <a:rPr lang="en-IE" b="0" i="0" dirty="0">
                <a:solidFill>
                  <a:schemeClr val="bg1"/>
                </a:solidFill>
                <a:effectLst/>
                <a:latin typeface="Söhne"/>
              </a:rPr>
              <a:t>, </a:t>
            </a:r>
            <a:r>
              <a:rPr lang="en-IE" b="0" i="0" dirty="0" err="1">
                <a:solidFill>
                  <a:schemeClr val="bg1"/>
                </a:solidFill>
                <a:effectLst/>
                <a:latin typeface="Söhne"/>
              </a:rPr>
              <a:t>mari</a:t>
            </a:r>
            <a:r>
              <a:rPr lang="en-IE" b="0" i="0" dirty="0">
                <a:solidFill>
                  <a:schemeClr val="bg1"/>
                </a:solidFill>
                <a:effectLst/>
                <a:latin typeface="Söhne"/>
              </a:rPr>
              <a:t> </a:t>
            </a:r>
            <a:r>
              <a:rPr lang="en-IE" b="0" i="0" dirty="0" err="1">
                <a:solidFill>
                  <a:schemeClr val="bg1"/>
                </a:solidFill>
                <a:effectLst/>
                <a:latin typeface="Söhne"/>
              </a:rPr>
              <a:t>kita</a:t>
            </a:r>
            <a:r>
              <a:rPr lang="en-IE" b="0" i="0" dirty="0">
                <a:solidFill>
                  <a:schemeClr val="bg1"/>
                </a:solidFill>
                <a:effectLst/>
                <a:latin typeface="Söhne"/>
              </a:rPr>
              <a:t> </a:t>
            </a:r>
            <a:r>
              <a:rPr lang="en-IE" b="0" i="0" dirty="0" err="1">
                <a:solidFill>
                  <a:schemeClr val="bg1"/>
                </a:solidFill>
                <a:effectLst/>
                <a:latin typeface="Söhne"/>
              </a:rPr>
              <a:t>pertimbangkan</a:t>
            </a:r>
            <a:r>
              <a:rPr lang="en-IE" b="0" i="0" dirty="0">
                <a:solidFill>
                  <a:schemeClr val="bg1"/>
                </a:solidFill>
                <a:effectLst/>
                <a:latin typeface="Söhne"/>
              </a:rPr>
              <a:t> </a:t>
            </a:r>
            <a:r>
              <a:rPr lang="en-IE" b="0" i="0" dirty="0" err="1">
                <a:solidFill>
                  <a:schemeClr val="bg1"/>
                </a:solidFill>
                <a:effectLst/>
                <a:latin typeface="Söhne"/>
              </a:rPr>
              <a:t>graf</a:t>
            </a:r>
            <a:r>
              <a:rPr lang="en-IE" b="0" i="0" dirty="0">
                <a:solidFill>
                  <a:schemeClr val="bg1"/>
                </a:solidFill>
                <a:effectLst/>
                <a:latin typeface="Söhne"/>
              </a:rPr>
              <a:t> </a:t>
            </a:r>
            <a:r>
              <a:rPr lang="en-IE" b="0" i="0" dirty="0" err="1">
                <a:solidFill>
                  <a:schemeClr val="bg1"/>
                </a:solidFill>
                <a:effectLst/>
                <a:latin typeface="Söhne"/>
              </a:rPr>
              <a:t>dengan</a:t>
            </a:r>
            <a:r>
              <a:rPr lang="en-IE" b="0" i="0" dirty="0">
                <a:solidFill>
                  <a:schemeClr val="bg1"/>
                </a:solidFill>
                <a:effectLst/>
                <a:latin typeface="Söhne"/>
              </a:rPr>
              <a:t> </a:t>
            </a:r>
            <a:r>
              <a:rPr lang="en-IE" b="0" i="0" dirty="0" err="1">
                <a:solidFill>
                  <a:schemeClr val="bg1"/>
                </a:solidFill>
                <a:effectLst/>
                <a:latin typeface="Söhne"/>
              </a:rPr>
              <a:t>dua</a:t>
            </a:r>
            <a:r>
              <a:rPr lang="en-IE" b="0" i="0" dirty="0">
                <a:solidFill>
                  <a:schemeClr val="bg1"/>
                </a:solidFill>
                <a:effectLst/>
                <a:latin typeface="Söhne"/>
              </a:rPr>
              <a:t> </a:t>
            </a:r>
            <a:r>
              <a:rPr lang="en-IE" b="0" i="0" dirty="0" err="1">
                <a:solidFill>
                  <a:schemeClr val="bg1"/>
                </a:solidFill>
                <a:effectLst/>
                <a:latin typeface="Söhne"/>
              </a:rPr>
              <a:t>simpul</a:t>
            </a:r>
            <a:r>
              <a:rPr lang="en-IE" b="0" i="0" dirty="0">
                <a:solidFill>
                  <a:schemeClr val="bg1"/>
                </a:solidFill>
                <a:effectLst/>
                <a:latin typeface="Söhne"/>
              </a:rPr>
              <a:t>. Graf </a:t>
            </a:r>
            <a:r>
              <a:rPr lang="en-IE" b="0" i="0" dirty="0" err="1">
                <a:solidFill>
                  <a:schemeClr val="bg1"/>
                </a:solidFill>
                <a:effectLst/>
                <a:latin typeface="Söhne"/>
              </a:rPr>
              <a:t>ini</a:t>
            </a:r>
            <a:r>
              <a:rPr lang="en-IE" b="0" i="0" dirty="0">
                <a:solidFill>
                  <a:schemeClr val="bg1"/>
                </a:solidFill>
                <a:effectLst/>
                <a:latin typeface="Söhne"/>
              </a:rPr>
              <a:t> </a:t>
            </a:r>
            <a:r>
              <a:rPr lang="en-IE" b="0" i="0" dirty="0" err="1">
                <a:solidFill>
                  <a:schemeClr val="bg1"/>
                </a:solidFill>
                <a:effectLst/>
                <a:latin typeface="Söhne"/>
              </a:rPr>
              <a:t>hanya</a:t>
            </a:r>
            <a:r>
              <a:rPr lang="en-IE" b="0" i="0" dirty="0">
                <a:solidFill>
                  <a:schemeClr val="bg1"/>
                </a:solidFill>
                <a:effectLst/>
                <a:latin typeface="Söhne"/>
              </a:rPr>
              <a:t> </a:t>
            </a:r>
            <a:r>
              <a:rPr lang="en-IE" b="0" i="0" dirty="0" err="1">
                <a:solidFill>
                  <a:schemeClr val="bg1"/>
                </a:solidFill>
                <a:effectLst/>
                <a:latin typeface="Söhne"/>
              </a:rPr>
              <a:t>memiliki</a:t>
            </a:r>
            <a:r>
              <a:rPr lang="en-IE" b="0" i="0" dirty="0">
                <a:solidFill>
                  <a:schemeClr val="bg1"/>
                </a:solidFill>
                <a:effectLst/>
                <a:latin typeface="Söhne"/>
              </a:rPr>
              <a:t> </a:t>
            </a:r>
            <a:r>
              <a:rPr lang="en-IE" b="0" i="0" dirty="0" err="1">
                <a:solidFill>
                  <a:schemeClr val="bg1"/>
                </a:solidFill>
                <a:effectLst/>
                <a:latin typeface="Söhne"/>
              </a:rPr>
              <a:t>satu</a:t>
            </a:r>
            <a:r>
              <a:rPr lang="en-IE" b="0" i="0" dirty="0">
                <a:solidFill>
                  <a:schemeClr val="bg1"/>
                </a:solidFill>
                <a:effectLst/>
                <a:latin typeface="Söhne"/>
              </a:rPr>
              <a:t> </a:t>
            </a:r>
            <a:r>
              <a:rPr lang="en-IE" b="0" i="0" dirty="0" err="1">
                <a:solidFill>
                  <a:schemeClr val="bg1"/>
                </a:solidFill>
                <a:effectLst/>
                <a:latin typeface="Söhne"/>
              </a:rPr>
              <a:t>sisi</a:t>
            </a:r>
            <a:r>
              <a:rPr lang="en-IE" b="0" i="0" dirty="0">
                <a:solidFill>
                  <a:schemeClr val="bg1"/>
                </a:solidFill>
                <a:effectLst/>
                <a:latin typeface="Söhne"/>
              </a:rPr>
              <a:t>, dan </a:t>
            </a:r>
            <a:r>
              <a:rPr lang="en-IE" b="0" i="0" dirty="0" err="1">
                <a:solidFill>
                  <a:schemeClr val="bg1"/>
                </a:solidFill>
                <a:effectLst/>
                <a:latin typeface="Söhne"/>
              </a:rPr>
              <a:t>kedua</a:t>
            </a:r>
            <a:r>
              <a:rPr lang="en-IE" b="0" i="0" dirty="0">
                <a:solidFill>
                  <a:schemeClr val="bg1"/>
                </a:solidFill>
                <a:effectLst/>
                <a:latin typeface="Söhne"/>
              </a:rPr>
              <a:t> </a:t>
            </a:r>
            <a:r>
              <a:rPr lang="en-IE" b="0" i="0" dirty="0" err="1">
                <a:solidFill>
                  <a:schemeClr val="bg1"/>
                </a:solidFill>
                <a:effectLst/>
                <a:latin typeface="Söhne"/>
              </a:rPr>
              <a:t>simpul</a:t>
            </a:r>
            <a:r>
              <a:rPr lang="en-IE" b="0" i="0" dirty="0">
                <a:solidFill>
                  <a:schemeClr val="bg1"/>
                </a:solidFill>
                <a:effectLst/>
                <a:latin typeface="Söhne"/>
              </a:rPr>
              <a:t> </a:t>
            </a:r>
            <a:r>
              <a:rPr lang="en-IE" b="0" i="0" dirty="0" err="1">
                <a:solidFill>
                  <a:schemeClr val="bg1"/>
                </a:solidFill>
                <a:effectLst/>
                <a:latin typeface="Söhne"/>
              </a:rPr>
              <a:t>memiliki</a:t>
            </a:r>
            <a:r>
              <a:rPr lang="en-IE" b="0" i="0" dirty="0">
                <a:solidFill>
                  <a:schemeClr val="bg1"/>
                </a:solidFill>
                <a:effectLst/>
                <a:latin typeface="Söhne"/>
              </a:rPr>
              <a:t> </a:t>
            </a:r>
            <a:r>
              <a:rPr lang="en-IE" b="0" i="0" dirty="0" err="1">
                <a:solidFill>
                  <a:schemeClr val="bg1"/>
                </a:solidFill>
                <a:effectLst/>
                <a:latin typeface="Söhne"/>
              </a:rPr>
              <a:t>derajat</a:t>
            </a:r>
            <a:r>
              <a:rPr lang="en-IE" b="0" i="0" dirty="0">
                <a:solidFill>
                  <a:schemeClr val="bg1"/>
                </a:solidFill>
                <a:effectLst/>
                <a:latin typeface="Söhne"/>
              </a:rPr>
              <a:t> 1, yang </a:t>
            </a:r>
            <a:r>
              <a:rPr lang="en-IE" b="0" i="0" dirty="0" err="1">
                <a:solidFill>
                  <a:schemeClr val="bg1"/>
                </a:solidFill>
                <a:effectLst/>
                <a:latin typeface="Söhne"/>
              </a:rPr>
              <a:t>merupakan</a:t>
            </a:r>
            <a:r>
              <a:rPr lang="en-IE" b="0" i="0" dirty="0">
                <a:solidFill>
                  <a:schemeClr val="bg1"/>
                </a:solidFill>
                <a:effectLst/>
                <a:latin typeface="Söhne"/>
              </a:rPr>
              <a:t> </a:t>
            </a:r>
            <a:r>
              <a:rPr lang="en-IE" b="0" i="0" dirty="0" err="1">
                <a:solidFill>
                  <a:schemeClr val="bg1"/>
                </a:solidFill>
                <a:effectLst/>
                <a:latin typeface="Söhne"/>
              </a:rPr>
              <a:t>derajat</a:t>
            </a:r>
            <a:r>
              <a:rPr lang="en-IE" b="0" i="0" dirty="0">
                <a:solidFill>
                  <a:schemeClr val="bg1"/>
                </a:solidFill>
                <a:effectLst/>
                <a:latin typeface="Söhne"/>
              </a:rPr>
              <a:t> yang </a:t>
            </a:r>
            <a:r>
              <a:rPr lang="en-IE" b="0" i="0" dirty="0" err="1">
                <a:solidFill>
                  <a:schemeClr val="bg1"/>
                </a:solidFill>
                <a:effectLst/>
                <a:latin typeface="Söhne"/>
              </a:rPr>
              <a:t>sama</a:t>
            </a:r>
            <a:r>
              <a:rPr lang="en-IE" b="0" i="0" dirty="0">
                <a:solidFill>
                  <a:schemeClr val="bg1"/>
                </a:solidFill>
                <a:effectLst/>
                <a:latin typeface="Söhne"/>
              </a:rPr>
              <a:t>. Jadi, basis </a:t>
            </a:r>
            <a:r>
              <a:rPr lang="en-IE" b="0" i="0" dirty="0" err="1">
                <a:solidFill>
                  <a:schemeClr val="bg1"/>
                </a:solidFill>
                <a:effectLst/>
                <a:latin typeface="Söhne"/>
              </a:rPr>
              <a:t>induksi</a:t>
            </a:r>
            <a:r>
              <a:rPr lang="en-IE" b="0" i="0" dirty="0">
                <a:solidFill>
                  <a:schemeClr val="bg1"/>
                </a:solidFill>
                <a:effectLst/>
                <a:latin typeface="Söhne"/>
              </a:rPr>
              <a:t> </a:t>
            </a:r>
            <a:r>
              <a:rPr lang="en-IE" b="0" i="0" dirty="0" err="1">
                <a:solidFill>
                  <a:schemeClr val="bg1"/>
                </a:solidFill>
                <a:effectLst/>
                <a:latin typeface="Söhne"/>
              </a:rPr>
              <a:t>terpenuhi</a:t>
            </a:r>
            <a:r>
              <a:rPr lang="en-IE" b="0" i="0" dirty="0">
                <a:solidFill>
                  <a:schemeClr val="bg1"/>
                </a:solidFill>
                <a:effectLst/>
                <a:latin typeface="Söhne"/>
              </a:rPr>
              <a:t>.</a:t>
            </a:r>
            <a:endParaRPr lang="en-IE" b="0" i="0" dirty="0">
              <a:solidFill>
                <a:schemeClr val="bg1"/>
              </a:solidFill>
              <a:effectLst/>
              <a:latin typeface="Söhne"/>
            </a:endParaRPr>
          </a:p>
          <a:p>
            <a:pPr algn="l"/>
            <a:r>
              <a:rPr lang="en-IE" b="1" i="0" dirty="0">
                <a:solidFill>
                  <a:schemeClr val="bg1"/>
                </a:solidFill>
                <a:effectLst/>
                <a:latin typeface="Söhne"/>
              </a:rPr>
              <a:t>Langkah </a:t>
            </a:r>
            <a:r>
              <a:rPr lang="en-IE" b="1" i="0" dirty="0" err="1">
                <a:solidFill>
                  <a:schemeClr val="bg1"/>
                </a:solidFill>
                <a:effectLst/>
                <a:latin typeface="Söhne"/>
              </a:rPr>
              <a:t>Induksi</a:t>
            </a:r>
            <a:r>
              <a:rPr lang="en-IE" b="1" i="0" dirty="0">
                <a:solidFill>
                  <a:schemeClr val="bg1"/>
                </a:solidFill>
                <a:effectLst/>
                <a:latin typeface="Söhne"/>
              </a:rPr>
              <a:t>:</a:t>
            </a:r>
            <a:r>
              <a:rPr lang="en-IE" b="0" i="0" dirty="0">
                <a:solidFill>
                  <a:schemeClr val="bg1"/>
                </a:solidFill>
                <a:effectLst/>
                <a:latin typeface="Söhne"/>
              </a:rPr>
              <a:t> </a:t>
            </a:r>
            <a:r>
              <a:rPr lang="en-IE" b="0" i="0" dirty="0" err="1">
                <a:solidFill>
                  <a:schemeClr val="bg1"/>
                </a:solidFill>
                <a:effectLst/>
                <a:latin typeface="Söhne"/>
              </a:rPr>
              <a:t>Sekarang</a:t>
            </a:r>
            <a:r>
              <a:rPr lang="en-IE" b="0" i="0" dirty="0">
                <a:solidFill>
                  <a:schemeClr val="bg1"/>
                </a:solidFill>
                <a:effectLst/>
                <a:latin typeface="Söhne"/>
              </a:rPr>
              <a:t>, </a:t>
            </a:r>
            <a:r>
              <a:rPr lang="en-IE" b="0" i="0" dirty="0" err="1">
                <a:solidFill>
                  <a:schemeClr val="bg1"/>
                </a:solidFill>
                <a:effectLst/>
                <a:latin typeface="Söhne"/>
              </a:rPr>
              <a:t>kita</a:t>
            </a:r>
            <a:r>
              <a:rPr lang="en-IE" b="0" i="0" dirty="0">
                <a:solidFill>
                  <a:schemeClr val="bg1"/>
                </a:solidFill>
                <a:effectLst/>
                <a:latin typeface="Söhne"/>
              </a:rPr>
              <a:t> </a:t>
            </a:r>
            <a:r>
              <a:rPr lang="en-IE" b="0" i="0" dirty="0" err="1">
                <a:solidFill>
                  <a:schemeClr val="bg1"/>
                </a:solidFill>
                <a:effectLst/>
                <a:latin typeface="Söhne"/>
              </a:rPr>
              <a:t>akan</a:t>
            </a:r>
            <a:r>
              <a:rPr lang="en-IE" b="0" i="0" dirty="0">
                <a:solidFill>
                  <a:schemeClr val="bg1"/>
                </a:solidFill>
                <a:effectLst/>
                <a:latin typeface="Söhne"/>
              </a:rPr>
              <a:t> </a:t>
            </a:r>
            <a:r>
              <a:rPr lang="en-IE" b="0" i="0" dirty="0" err="1">
                <a:solidFill>
                  <a:schemeClr val="bg1"/>
                </a:solidFill>
                <a:effectLst/>
                <a:latin typeface="Söhne"/>
              </a:rPr>
              <a:t>menggunakan</a:t>
            </a:r>
            <a:r>
              <a:rPr lang="en-IE" b="0" i="0" dirty="0">
                <a:solidFill>
                  <a:schemeClr val="bg1"/>
                </a:solidFill>
                <a:effectLst/>
                <a:latin typeface="Söhne"/>
              </a:rPr>
              <a:t> </a:t>
            </a:r>
            <a:r>
              <a:rPr lang="en-IE" b="0" i="0" dirty="0" err="1">
                <a:solidFill>
                  <a:schemeClr val="bg1"/>
                </a:solidFill>
                <a:effectLst/>
                <a:latin typeface="Söhne"/>
              </a:rPr>
              <a:t>langkah</a:t>
            </a:r>
            <a:r>
              <a:rPr lang="en-IE" b="0" i="0" dirty="0">
                <a:solidFill>
                  <a:schemeClr val="bg1"/>
                </a:solidFill>
                <a:effectLst/>
                <a:latin typeface="Söhne"/>
              </a:rPr>
              <a:t> </a:t>
            </a:r>
            <a:r>
              <a:rPr lang="en-IE" b="0" i="0" dirty="0" err="1">
                <a:solidFill>
                  <a:schemeClr val="bg1"/>
                </a:solidFill>
                <a:effectLst/>
                <a:latin typeface="Söhne"/>
              </a:rPr>
              <a:t>induksi</a:t>
            </a:r>
            <a:r>
              <a:rPr lang="en-IE" b="0" i="0" dirty="0">
                <a:solidFill>
                  <a:schemeClr val="bg1"/>
                </a:solidFill>
                <a:effectLst/>
                <a:latin typeface="Söhne"/>
              </a:rPr>
              <a:t> </a:t>
            </a:r>
            <a:r>
              <a:rPr lang="en-IE" b="0" i="0" dirty="0" err="1">
                <a:solidFill>
                  <a:schemeClr val="bg1"/>
                </a:solidFill>
                <a:effectLst/>
                <a:latin typeface="Söhne"/>
              </a:rPr>
              <a:t>untuk</a:t>
            </a:r>
            <a:r>
              <a:rPr lang="en-IE" b="0" i="0" dirty="0">
                <a:solidFill>
                  <a:schemeClr val="bg1"/>
                </a:solidFill>
                <a:effectLst/>
                <a:latin typeface="Söhne"/>
              </a:rPr>
              <a:t> </a:t>
            </a:r>
            <a:r>
              <a:rPr lang="en-IE" b="0" i="0" dirty="0" err="1">
                <a:solidFill>
                  <a:schemeClr val="bg1"/>
                </a:solidFill>
                <a:effectLst/>
                <a:latin typeface="Söhne"/>
              </a:rPr>
              <a:t>membuktikan</a:t>
            </a:r>
            <a:r>
              <a:rPr lang="en-IE" b="0" i="0" dirty="0">
                <a:solidFill>
                  <a:schemeClr val="bg1"/>
                </a:solidFill>
                <a:effectLst/>
                <a:latin typeface="Söhne"/>
              </a:rPr>
              <a:t> </a:t>
            </a:r>
            <a:r>
              <a:rPr lang="en-IE" b="0" i="0" dirty="0" err="1">
                <a:solidFill>
                  <a:schemeClr val="bg1"/>
                </a:solidFill>
                <a:effectLst/>
                <a:latin typeface="Söhne"/>
              </a:rPr>
              <a:t>bahwa</a:t>
            </a:r>
            <a:r>
              <a:rPr lang="en-IE" b="0" i="0" dirty="0">
                <a:solidFill>
                  <a:schemeClr val="bg1"/>
                </a:solidFill>
                <a:effectLst/>
                <a:latin typeface="Söhne"/>
              </a:rPr>
              <a:t> </a:t>
            </a:r>
            <a:r>
              <a:rPr lang="en-IE" b="0" i="0" dirty="0" err="1">
                <a:solidFill>
                  <a:schemeClr val="bg1"/>
                </a:solidFill>
                <a:effectLst/>
                <a:latin typeface="Söhne"/>
              </a:rPr>
              <a:t>jika</a:t>
            </a:r>
            <a:r>
              <a:rPr lang="en-IE" b="0" i="0" dirty="0">
                <a:solidFill>
                  <a:schemeClr val="bg1"/>
                </a:solidFill>
                <a:effectLst/>
                <a:latin typeface="Söhne"/>
              </a:rPr>
              <a:t> </a:t>
            </a:r>
            <a:r>
              <a:rPr lang="en-IE" b="0" i="0" dirty="0" err="1">
                <a:solidFill>
                  <a:schemeClr val="bg1"/>
                </a:solidFill>
                <a:effectLst/>
                <a:latin typeface="Söhne"/>
              </a:rPr>
              <a:t>pernyataan</a:t>
            </a:r>
            <a:r>
              <a:rPr lang="en-IE" b="0" i="0" dirty="0">
                <a:solidFill>
                  <a:schemeClr val="bg1"/>
                </a:solidFill>
                <a:effectLst/>
                <a:latin typeface="Söhne"/>
              </a:rPr>
              <a:t> </a:t>
            </a:r>
            <a:r>
              <a:rPr lang="en-IE" b="0" i="0" dirty="0" err="1">
                <a:solidFill>
                  <a:schemeClr val="bg1"/>
                </a:solidFill>
                <a:effectLst/>
                <a:latin typeface="Söhne"/>
              </a:rPr>
              <a:t>ini</a:t>
            </a:r>
            <a:r>
              <a:rPr lang="en-IE" b="0" i="0" dirty="0">
                <a:solidFill>
                  <a:schemeClr val="bg1"/>
                </a:solidFill>
                <a:effectLst/>
                <a:latin typeface="Söhne"/>
              </a:rPr>
              <a:t> </a:t>
            </a:r>
            <a:r>
              <a:rPr lang="en-IE" b="0" i="0" dirty="0" err="1">
                <a:solidFill>
                  <a:schemeClr val="bg1"/>
                </a:solidFill>
                <a:effectLst/>
                <a:latin typeface="Söhne"/>
              </a:rPr>
              <a:t>benar</a:t>
            </a:r>
            <a:r>
              <a:rPr lang="en-IE" b="0" i="0" dirty="0">
                <a:solidFill>
                  <a:schemeClr val="bg1"/>
                </a:solidFill>
                <a:effectLst/>
                <a:latin typeface="Söhne"/>
              </a:rPr>
              <a:t> </a:t>
            </a:r>
            <a:r>
              <a:rPr lang="en-IE" b="0" i="0" dirty="0" err="1">
                <a:solidFill>
                  <a:schemeClr val="bg1"/>
                </a:solidFill>
                <a:effectLst/>
                <a:latin typeface="Söhne"/>
              </a:rPr>
              <a:t>untuk</a:t>
            </a:r>
            <a:r>
              <a:rPr lang="en-IE" b="0" i="0" dirty="0">
                <a:solidFill>
                  <a:schemeClr val="bg1"/>
                </a:solidFill>
                <a:effectLst/>
                <a:latin typeface="Söhne"/>
              </a:rPr>
              <a:t> </a:t>
            </a:r>
            <a:r>
              <a:rPr lang="en-IE" b="0" i="0" dirty="0" err="1">
                <a:solidFill>
                  <a:schemeClr val="bg1"/>
                </a:solidFill>
                <a:effectLst/>
                <a:latin typeface="Söhne"/>
              </a:rPr>
              <a:t>graf</a:t>
            </a:r>
            <a:r>
              <a:rPr lang="en-IE" b="0" i="0" dirty="0">
                <a:solidFill>
                  <a:schemeClr val="bg1"/>
                </a:solidFill>
                <a:effectLst/>
                <a:latin typeface="Söhne"/>
              </a:rPr>
              <a:t> </a:t>
            </a:r>
            <a:r>
              <a:rPr lang="en-IE" b="0" i="0" dirty="0" err="1">
                <a:solidFill>
                  <a:schemeClr val="bg1"/>
                </a:solidFill>
                <a:effectLst/>
                <a:latin typeface="Söhne"/>
              </a:rPr>
              <a:t>dengan</a:t>
            </a:r>
            <a:r>
              <a:rPr lang="en-IE" b="0" i="0" dirty="0">
                <a:solidFill>
                  <a:schemeClr val="bg1"/>
                </a:solidFill>
                <a:effectLst/>
                <a:latin typeface="Söhne"/>
              </a:rPr>
              <a:t> n </a:t>
            </a:r>
            <a:r>
              <a:rPr lang="en-IE" b="0" i="0" dirty="0" err="1">
                <a:solidFill>
                  <a:schemeClr val="bg1"/>
                </a:solidFill>
                <a:effectLst/>
                <a:latin typeface="Söhne"/>
              </a:rPr>
              <a:t>simpul</a:t>
            </a:r>
            <a:r>
              <a:rPr lang="en-IE" b="0" i="0" dirty="0">
                <a:solidFill>
                  <a:schemeClr val="bg1"/>
                </a:solidFill>
                <a:effectLst/>
                <a:latin typeface="Söhne"/>
              </a:rPr>
              <a:t>, </a:t>
            </a:r>
            <a:r>
              <a:rPr lang="en-IE" b="0" i="0" dirty="0" err="1">
                <a:solidFill>
                  <a:schemeClr val="bg1"/>
                </a:solidFill>
                <a:effectLst/>
                <a:latin typeface="Söhne"/>
              </a:rPr>
              <a:t>maka</a:t>
            </a:r>
            <a:r>
              <a:rPr lang="en-IE" b="0" i="0" dirty="0">
                <a:solidFill>
                  <a:schemeClr val="bg1"/>
                </a:solidFill>
                <a:effectLst/>
                <a:latin typeface="Söhne"/>
              </a:rPr>
              <a:t> juga </a:t>
            </a:r>
            <a:r>
              <a:rPr lang="en-IE" b="0" i="0" dirty="0" err="1">
                <a:solidFill>
                  <a:schemeClr val="bg1"/>
                </a:solidFill>
                <a:effectLst/>
                <a:latin typeface="Söhne"/>
              </a:rPr>
              <a:t>benar</a:t>
            </a:r>
            <a:r>
              <a:rPr lang="en-IE" b="0" i="0" dirty="0">
                <a:solidFill>
                  <a:schemeClr val="bg1"/>
                </a:solidFill>
                <a:effectLst/>
                <a:latin typeface="Söhne"/>
              </a:rPr>
              <a:t> </a:t>
            </a:r>
            <a:r>
              <a:rPr lang="en-IE" b="0" i="0" dirty="0" err="1">
                <a:solidFill>
                  <a:schemeClr val="bg1"/>
                </a:solidFill>
                <a:effectLst/>
                <a:latin typeface="Söhne"/>
              </a:rPr>
              <a:t>untuk</a:t>
            </a:r>
            <a:r>
              <a:rPr lang="en-IE" b="0" i="0" dirty="0">
                <a:solidFill>
                  <a:schemeClr val="bg1"/>
                </a:solidFill>
                <a:effectLst/>
                <a:latin typeface="Söhne"/>
              </a:rPr>
              <a:t> </a:t>
            </a:r>
            <a:r>
              <a:rPr lang="en-IE" b="0" i="0" dirty="0" err="1">
                <a:solidFill>
                  <a:schemeClr val="bg1"/>
                </a:solidFill>
                <a:effectLst/>
                <a:latin typeface="Söhne"/>
              </a:rPr>
              <a:t>graf</a:t>
            </a:r>
            <a:r>
              <a:rPr lang="en-IE" b="0" i="0" dirty="0">
                <a:solidFill>
                  <a:schemeClr val="bg1"/>
                </a:solidFill>
                <a:effectLst/>
                <a:latin typeface="Söhne"/>
              </a:rPr>
              <a:t> </a:t>
            </a:r>
            <a:r>
              <a:rPr lang="en-IE" b="0" i="0" dirty="0" err="1">
                <a:solidFill>
                  <a:schemeClr val="bg1"/>
                </a:solidFill>
                <a:effectLst/>
                <a:latin typeface="Söhne"/>
              </a:rPr>
              <a:t>dengan</a:t>
            </a:r>
            <a:r>
              <a:rPr lang="en-IE" b="0" i="0" dirty="0">
                <a:solidFill>
                  <a:schemeClr val="bg1"/>
                </a:solidFill>
                <a:effectLst/>
                <a:latin typeface="Söhne"/>
              </a:rPr>
              <a:t> n+1 </a:t>
            </a:r>
            <a:r>
              <a:rPr lang="en-IE" b="0" i="0" dirty="0" err="1">
                <a:solidFill>
                  <a:schemeClr val="bg1"/>
                </a:solidFill>
                <a:effectLst/>
                <a:latin typeface="Söhne"/>
              </a:rPr>
              <a:t>simpul</a:t>
            </a:r>
            <a:r>
              <a:rPr lang="en-IE" b="0" i="0" dirty="0">
                <a:solidFill>
                  <a:schemeClr val="bg1"/>
                </a:solidFill>
                <a:effectLst/>
                <a:latin typeface="Söhne"/>
              </a:rPr>
              <a:t>.</a:t>
            </a:r>
            <a:endParaRPr lang="en-IE" b="0" i="0" dirty="0">
              <a:solidFill>
                <a:schemeClr val="bg1"/>
              </a:solidFill>
              <a:effectLst/>
              <a:latin typeface="Söhne"/>
            </a:endParaRPr>
          </a:p>
          <a:p>
            <a:pPr algn="l"/>
            <a:r>
              <a:rPr lang="en-IE" b="0" i="0" dirty="0" err="1">
                <a:solidFill>
                  <a:schemeClr val="bg1"/>
                </a:solidFill>
                <a:effectLst/>
                <a:latin typeface="Söhne"/>
              </a:rPr>
              <a:t>Misalkan</a:t>
            </a:r>
            <a:r>
              <a:rPr lang="en-IE" b="0" i="0" dirty="0">
                <a:solidFill>
                  <a:schemeClr val="bg1"/>
                </a:solidFill>
                <a:effectLst/>
                <a:latin typeface="Söhne"/>
              </a:rPr>
              <a:t> G </a:t>
            </a:r>
            <a:r>
              <a:rPr lang="en-IE" b="0" i="0" dirty="0" err="1">
                <a:solidFill>
                  <a:schemeClr val="bg1"/>
                </a:solidFill>
                <a:effectLst/>
                <a:latin typeface="Söhne"/>
              </a:rPr>
              <a:t>adalah</a:t>
            </a:r>
            <a:r>
              <a:rPr lang="en-IE" b="0" i="0" dirty="0">
                <a:solidFill>
                  <a:schemeClr val="bg1"/>
                </a:solidFill>
                <a:effectLst/>
                <a:latin typeface="Söhne"/>
              </a:rPr>
              <a:t> </a:t>
            </a:r>
            <a:r>
              <a:rPr lang="en-IE" b="0" i="0" dirty="0" err="1">
                <a:solidFill>
                  <a:schemeClr val="bg1"/>
                </a:solidFill>
                <a:effectLst/>
                <a:latin typeface="Söhne"/>
              </a:rPr>
              <a:t>graf</a:t>
            </a:r>
            <a:r>
              <a:rPr lang="en-IE" b="0" i="0" dirty="0">
                <a:solidFill>
                  <a:schemeClr val="bg1"/>
                </a:solidFill>
                <a:effectLst/>
                <a:latin typeface="Söhne"/>
              </a:rPr>
              <a:t> </a:t>
            </a:r>
            <a:r>
              <a:rPr lang="en-IE" b="0" i="0" dirty="0" err="1">
                <a:solidFill>
                  <a:schemeClr val="bg1"/>
                </a:solidFill>
                <a:effectLst/>
                <a:latin typeface="Söhne"/>
              </a:rPr>
              <a:t>sederhana</a:t>
            </a:r>
            <a:r>
              <a:rPr lang="en-IE" b="0" i="0" dirty="0">
                <a:solidFill>
                  <a:schemeClr val="bg1"/>
                </a:solidFill>
                <a:effectLst/>
                <a:latin typeface="Söhne"/>
              </a:rPr>
              <a:t> </a:t>
            </a:r>
            <a:r>
              <a:rPr lang="en-IE" b="0" i="0" dirty="0" err="1">
                <a:solidFill>
                  <a:schemeClr val="bg1"/>
                </a:solidFill>
                <a:effectLst/>
                <a:latin typeface="Söhne"/>
              </a:rPr>
              <a:t>dengan</a:t>
            </a:r>
            <a:r>
              <a:rPr lang="en-IE" b="0" i="0" dirty="0">
                <a:solidFill>
                  <a:schemeClr val="bg1"/>
                </a:solidFill>
                <a:effectLst/>
                <a:latin typeface="Söhne"/>
              </a:rPr>
              <a:t> n+1 </a:t>
            </a:r>
            <a:r>
              <a:rPr lang="en-IE" b="0" i="0" dirty="0" err="1">
                <a:solidFill>
                  <a:schemeClr val="bg1"/>
                </a:solidFill>
                <a:effectLst/>
                <a:latin typeface="Söhne"/>
              </a:rPr>
              <a:t>simpul</a:t>
            </a:r>
            <a:r>
              <a:rPr lang="en-IE" b="0" i="0" dirty="0">
                <a:solidFill>
                  <a:schemeClr val="bg1"/>
                </a:solidFill>
                <a:effectLst/>
                <a:latin typeface="Söhne"/>
              </a:rPr>
              <a:t>. Kita </a:t>
            </a:r>
            <a:r>
              <a:rPr lang="en-IE" b="0" i="0" dirty="0" err="1">
                <a:solidFill>
                  <a:schemeClr val="bg1"/>
                </a:solidFill>
                <a:effectLst/>
                <a:latin typeface="Söhne"/>
              </a:rPr>
              <a:t>akan</a:t>
            </a:r>
            <a:r>
              <a:rPr lang="en-IE" b="0" i="0" dirty="0">
                <a:solidFill>
                  <a:schemeClr val="bg1"/>
                </a:solidFill>
                <a:effectLst/>
                <a:latin typeface="Söhne"/>
              </a:rPr>
              <a:t> </a:t>
            </a:r>
            <a:r>
              <a:rPr lang="en-IE" b="0" i="0" dirty="0" err="1">
                <a:solidFill>
                  <a:schemeClr val="bg1"/>
                </a:solidFill>
                <a:effectLst/>
                <a:latin typeface="Söhne"/>
              </a:rPr>
              <a:t>menghapus</a:t>
            </a:r>
            <a:r>
              <a:rPr lang="en-IE" b="0" i="0" dirty="0">
                <a:solidFill>
                  <a:schemeClr val="bg1"/>
                </a:solidFill>
                <a:effectLst/>
                <a:latin typeface="Söhne"/>
              </a:rPr>
              <a:t> </a:t>
            </a:r>
            <a:r>
              <a:rPr lang="en-IE" b="0" i="0" dirty="0" err="1">
                <a:solidFill>
                  <a:schemeClr val="bg1"/>
                </a:solidFill>
                <a:effectLst/>
                <a:latin typeface="Söhne"/>
              </a:rPr>
              <a:t>satu</a:t>
            </a:r>
            <a:r>
              <a:rPr lang="en-IE" b="0" i="0" dirty="0">
                <a:solidFill>
                  <a:schemeClr val="bg1"/>
                </a:solidFill>
                <a:effectLst/>
                <a:latin typeface="Söhne"/>
              </a:rPr>
              <a:t> </a:t>
            </a:r>
            <a:r>
              <a:rPr lang="en-IE" b="0" i="0" dirty="0" err="1">
                <a:solidFill>
                  <a:schemeClr val="bg1"/>
                </a:solidFill>
                <a:effectLst/>
                <a:latin typeface="Söhne"/>
              </a:rPr>
              <a:t>simpul</a:t>
            </a:r>
            <a:r>
              <a:rPr lang="en-IE" b="0" i="0" dirty="0">
                <a:solidFill>
                  <a:schemeClr val="bg1"/>
                </a:solidFill>
                <a:effectLst/>
                <a:latin typeface="Söhne"/>
              </a:rPr>
              <a:t> </a:t>
            </a:r>
            <a:r>
              <a:rPr lang="en-IE" b="0" i="0" dirty="0" err="1">
                <a:solidFill>
                  <a:schemeClr val="bg1"/>
                </a:solidFill>
                <a:effectLst/>
                <a:latin typeface="Söhne"/>
              </a:rPr>
              <a:t>dari</a:t>
            </a:r>
            <a:r>
              <a:rPr lang="en-IE" b="0" i="0" dirty="0">
                <a:solidFill>
                  <a:schemeClr val="bg1"/>
                </a:solidFill>
                <a:effectLst/>
                <a:latin typeface="Söhne"/>
              </a:rPr>
              <a:t> G, </a:t>
            </a:r>
            <a:r>
              <a:rPr lang="en-IE" b="0" i="0" dirty="0" err="1">
                <a:solidFill>
                  <a:schemeClr val="bg1"/>
                </a:solidFill>
                <a:effectLst/>
                <a:latin typeface="Söhne"/>
              </a:rPr>
              <a:t>sehingga</a:t>
            </a:r>
            <a:r>
              <a:rPr lang="en-IE" b="0" i="0" dirty="0">
                <a:solidFill>
                  <a:schemeClr val="bg1"/>
                </a:solidFill>
                <a:effectLst/>
                <a:latin typeface="Söhne"/>
              </a:rPr>
              <a:t> </a:t>
            </a:r>
            <a:r>
              <a:rPr lang="en-IE" b="0" i="0" dirty="0" err="1">
                <a:solidFill>
                  <a:schemeClr val="bg1"/>
                </a:solidFill>
                <a:effectLst/>
                <a:latin typeface="Söhne"/>
              </a:rPr>
              <a:t>kita</a:t>
            </a:r>
            <a:r>
              <a:rPr lang="en-IE" b="0" i="0" dirty="0">
                <a:solidFill>
                  <a:schemeClr val="bg1"/>
                </a:solidFill>
                <a:effectLst/>
                <a:latin typeface="Söhne"/>
              </a:rPr>
              <a:t> </a:t>
            </a:r>
            <a:r>
              <a:rPr lang="en-IE" b="0" i="0" dirty="0" err="1">
                <a:solidFill>
                  <a:schemeClr val="bg1"/>
                </a:solidFill>
                <a:effectLst/>
                <a:latin typeface="Söhne"/>
              </a:rPr>
              <a:t>memiliki</a:t>
            </a:r>
            <a:r>
              <a:rPr lang="en-IE" b="0" i="0" dirty="0">
                <a:solidFill>
                  <a:schemeClr val="bg1"/>
                </a:solidFill>
                <a:effectLst/>
                <a:latin typeface="Söhne"/>
              </a:rPr>
              <a:t> </a:t>
            </a:r>
            <a:r>
              <a:rPr lang="en-IE" b="0" i="0" dirty="0" err="1">
                <a:solidFill>
                  <a:schemeClr val="bg1"/>
                </a:solidFill>
                <a:effectLst/>
                <a:latin typeface="Söhne"/>
              </a:rPr>
              <a:t>graf</a:t>
            </a:r>
            <a:r>
              <a:rPr lang="en-IE" b="0" i="0" dirty="0">
                <a:solidFill>
                  <a:schemeClr val="bg1"/>
                </a:solidFill>
                <a:effectLst/>
                <a:latin typeface="Söhne"/>
              </a:rPr>
              <a:t> H </a:t>
            </a:r>
            <a:r>
              <a:rPr lang="en-IE" b="0" i="0" dirty="0" err="1">
                <a:solidFill>
                  <a:schemeClr val="bg1"/>
                </a:solidFill>
                <a:effectLst/>
                <a:latin typeface="Söhne"/>
              </a:rPr>
              <a:t>dengan</a:t>
            </a:r>
            <a:r>
              <a:rPr lang="en-IE" b="0" i="0" dirty="0">
                <a:solidFill>
                  <a:schemeClr val="bg1"/>
                </a:solidFill>
                <a:effectLst/>
                <a:latin typeface="Söhne"/>
              </a:rPr>
              <a:t> n </a:t>
            </a:r>
            <a:r>
              <a:rPr lang="en-IE" b="0" i="0" dirty="0" err="1">
                <a:solidFill>
                  <a:schemeClr val="bg1"/>
                </a:solidFill>
                <a:effectLst/>
                <a:latin typeface="Söhne"/>
              </a:rPr>
              <a:t>simpul</a:t>
            </a:r>
            <a:r>
              <a:rPr lang="en-IE" b="0" i="0" dirty="0">
                <a:solidFill>
                  <a:schemeClr val="bg1"/>
                </a:solidFill>
                <a:effectLst/>
                <a:latin typeface="Söhne"/>
              </a:rPr>
              <a:t>.</a:t>
            </a:r>
            <a:endParaRPr lang="en-IE" b="0" i="0" dirty="0">
              <a:solidFill>
                <a:schemeClr val="bg1"/>
              </a:solidFill>
              <a:effectLst/>
              <a:latin typeface="Söhne"/>
            </a:endParaRPr>
          </a:p>
          <a:p>
            <a:endParaRPr lang="en-IE" dirty="0">
              <a:solidFill>
                <a:schemeClr val="bg1"/>
              </a:solidFill>
            </a:endParaRPr>
          </a:p>
        </p:txBody>
      </p:sp>
      <p:sp>
        <p:nvSpPr>
          <p:cNvPr id="6" name="Title 1"/>
          <p:cNvSpPr txBox="1"/>
          <p:nvPr/>
        </p:nvSpPr>
        <p:spPr>
          <a:xfrm>
            <a:off x="0" y="31530"/>
            <a:ext cx="12192000" cy="1325563"/>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IE" sz="4400" b="1" dirty="0" err="1"/>
              <a:t>Contoh</a:t>
            </a:r>
            <a:r>
              <a:rPr lang="en-IE" sz="4400" b="1" dirty="0"/>
              <a:t> </a:t>
            </a:r>
            <a:r>
              <a:rPr lang="en-IE" sz="4400" b="1" dirty="0" err="1"/>
              <a:t>Algoritma</a:t>
            </a:r>
            <a:r>
              <a:rPr lang="en-IE" sz="4400" b="1" dirty="0"/>
              <a:t> </a:t>
            </a:r>
            <a:r>
              <a:rPr lang="en-IE" sz="4400" b="1" dirty="0" err="1"/>
              <a:t>Induksi</a:t>
            </a:r>
            <a:r>
              <a:rPr lang="en-IE" sz="4400" b="1" dirty="0"/>
              <a:t> </a:t>
            </a:r>
            <a:r>
              <a:rPr lang="en-IE" sz="4400" b="1" dirty="0" err="1"/>
              <a:t>Matematika</a:t>
            </a:r>
            <a:r>
              <a:rPr lang="en-IE" sz="4400" b="1" dirty="0"/>
              <a:t> </a:t>
            </a:r>
            <a:r>
              <a:rPr lang="en-IE" sz="4400" b="1" dirty="0" err="1"/>
              <a:t>Teori</a:t>
            </a:r>
            <a:r>
              <a:rPr lang="en-IE" sz="4400" b="1" dirty="0"/>
              <a:t> Graf</a:t>
            </a:r>
            <a:endParaRPr lang="en-IE"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0"/>
            <a:ext cx="12192000" cy="6858000"/>
          </a:xfrm>
          <a:prstGeom prst="rect">
            <a:avLst/>
          </a:prstGeom>
          <a:solidFill>
            <a:srgbClr val="0045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1"/>
          <p:cNvSpPr txBox="1"/>
          <p:nvPr/>
        </p:nvSpPr>
        <p:spPr>
          <a:xfrm>
            <a:off x="0" y="31530"/>
            <a:ext cx="12192000" cy="1325563"/>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IE" sz="4400" b="1" dirty="0" err="1"/>
              <a:t>Contoh</a:t>
            </a:r>
            <a:r>
              <a:rPr lang="en-IE" sz="4400" b="1" dirty="0"/>
              <a:t> </a:t>
            </a:r>
            <a:r>
              <a:rPr lang="en-IE" sz="4400" b="1" dirty="0" err="1"/>
              <a:t>Algoritma</a:t>
            </a:r>
            <a:r>
              <a:rPr lang="en-IE" sz="4400" b="1" dirty="0"/>
              <a:t> </a:t>
            </a:r>
            <a:r>
              <a:rPr lang="en-IE" sz="4400" b="1" dirty="0" err="1"/>
              <a:t>Induksi</a:t>
            </a:r>
            <a:r>
              <a:rPr lang="en-IE" sz="4400" b="1" dirty="0"/>
              <a:t> </a:t>
            </a:r>
            <a:r>
              <a:rPr lang="en-IE" sz="4400" b="1" dirty="0" err="1"/>
              <a:t>Matematika</a:t>
            </a:r>
            <a:r>
              <a:rPr lang="en-IE" sz="4400" b="1" dirty="0"/>
              <a:t> </a:t>
            </a:r>
            <a:r>
              <a:rPr lang="en-IE" sz="4400" b="1" dirty="0" err="1"/>
              <a:t>Teori</a:t>
            </a:r>
            <a:r>
              <a:rPr lang="en-IE" sz="4400" b="1" dirty="0"/>
              <a:t> Graf</a:t>
            </a:r>
            <a:endParaRPr lang="en-IE" dirty="0"/>
          </a:p>
        </p:txBody>
      </p:sp>
      <p:sp>
        <p:nvSpPr>
          <p:cNvPr id="3" name="Content Placeholder 2"/>
          <p:cNvSpPr>
            <a:spLocks noGrp="1"/>
          </p:cNvSpPr>
          <p:nvPr>
            <p:ph idx="1"/>
          </p:nvPr>
        </p:nvSpPr>
        <p:spPr>
          <a:xfrm>
            <a:off x="838200" y="1494546"/>
            <a:ext cx="10515600" cy="4351338"/>
          </a:xfrm>
        </p:spPr>
        <p:txBody>
          <a:bodyPr>
            <a:normAutofit fontScale="92500"/>
          </a:bodyPr>
          <a:lstStyle/>
          <a:p>
            <a:pPr marL="0" indent="0" algn="l">
              <a:buNone/>
            </a:pPr>
            <a:r>
              <a:rPr lang="en-IE" b="0" i="0" dirty="0" err="1">
                <a:solidFill>
                  <a:schemeClr val="bg1"/>
                </a:solidFill>
                <a:effectLst/>
                <a:latin typeface="Söhne"/>
              </a:rPr>
              <a:t>Menurut</a:t>
            </a:r>
            <a:r>
              <a:rPr lang="en-IE" b="0" i="0" dirty="0">
                <a:solidFill>
                  <a:schemeClr val="bg1"/>
                </a:solidFill>
                <a:effectLst/>
                <a:latin typeface="Söhne"/>
              </a:rPr>
              <a:t> </a:t>
            </a:r>
            <a:r>
              <a:rPr lang="en-IE" b="0" i="0" dirty="0" err="1">
                <a:solidFill>
                  <a:schemeClr val="bg1"/>
                </a:solidFill>
                <a:effectLst/>
                <a:latin typeface="Söhne"/>
              </a:rPr>
              <a:t>asumsi</a:t>
            </a:r>
            <a:r>
              <a:rPr lang="en-IE" b="0" i="0" dirty="0">
                <a:solidFill>
                  <a:schemeClr val="bg1"/>
                </a:solidFill>
                <a:effectLst/>
                <a:latin typeface="Söhne"/>
              </a:rPr>
              <a:t> </a:t>
            </a:r>
            <a:r>
              <a:rPr lang="en-IE" b="0" i="0" dirty="0" err="1">
                <a:solidFill>
                  <a:schemeClr val="bg1"/>
                </a:solidFill>
                <a:effectLst/>
                <a:latin typeface="Söhne"/>
              </a:rPr>
              <a:t>induksi</a:t>
            </a:r>
            <a:r>
              <a:rPr lang="en-IE" b="0" i="0" dirty="0">
                <a:solidFill>
                  <a:schemeClr val="bg1"/>
                </a:solidFill>
                <a:effectLst/>
                <a:latin typeface="Söhne"/>
              </a:rPr>
              <a:t>, </a:t>
            </a:r>
            <a:r>
              <a:rPr lang="en-IE" b="0" i="0" dirty="0" err="1">
                <a:solidFill>
                  <a:schemeClr val="bg1"/>
                </a:solidFill>
                <a:effectLst/>
                <a:latin typeface="Söhne"/>
              </a:rPr>
              <a:t>graf</a:t>
            </a:r>
            <a:r>
              <a:rPr lang="en-IE" b="0" i="0" dirty="0">
                <a:solidFill>
                  <a:schemeClr val="bg1"/>
                </a:solidFill>
                <a:effectLst/>
                <a:latin typeface="Söhne"/>
              </a:rPr>
              <a:t> H </a:t>
            </a:r>
            <a:r>
              <a:rPr lang="en-IE" b="0" i="0" dirty="0" err="1">
                <a:solidFill>
                  <a:schemeClr val="bg1"/>
                </a:solidFill>
                <a:effectLst/>
                <a:latin typeface="Söhne"/>
              </a:rPr>
              <a:t>memiliki</a:t>
            </a:r>
            <a:r>
              <a:rPr lang="en-IE" b="0" i="0" dirty="0">
                <a:solidFill>
                  <a:schemeClr val="bg1"/>
                </a:solidFill>
                <a:effectLst/>
                <a:latin typeface="Söhne"/>
              </a:rPr>
              <a:t> </a:t>
            </a:r>
            <a:r>
              <a:rPr lang="en-IE" b="0" i="0" dirty="0" err="1">
                <a:solidFill>
                  <a:schemeClr val="bg1"/>
                </a:solidFill>
                <a:effectLst/>
                <a:latin typeface="Söhne"/>
              </a:rPr>
              <a:t>setidaknya</a:t>
            </a:r>
            <a:r>
              <a:rPr lang="en-IE" b="0" i="0" dirty="0">
                <a:solidFill>
                  <a:schemeClr val="bg1"/>
                </a:solidFill>
                <a:effectLst/>
                <a:latin typeface="Söhne"/>
              </a:rPr>
              <a:t> </a:t>
            </a:r>
            <a:r>
              <a:rPr lang="en-IE" b="0" i="0" dirty="0" err="1">
                <a:solidFill>
                  <a:schemeClr val="bg1"/>
                </a:solidFill>
                <a:effectLst/>
                <a:latin typeface="Söhne"/>
              </a:rPr>
              <a:t>dua</a:t>
            </a:r>
            <a:r>
              <a:rPr lang="en-IE" b="0" i="0" dirty="0">
                <a:solidFill>
                  <a:schemeClr val="bg1"/>
                </a:solidFill>
                <a:effectLst/>
                <a:latin typeface="Söhne"/>
              </a:rPr>
              <a:t> </a:t>
            </a:r>
            <a:r>
              <a:rPr lang="en-IE" b="0" i="0" dirty="0" err="1">
                <a:solidFill>
                  <a:schemeClr val="bg1"/>
                </a:solidFill>
                <a:effectLst/>
                <a:latin typeface="Söhne"/>
              </a:rPr>
              <a:t>simpul</a:t>
            </a:r>
            <a:r>
              <a:rPr lang="en-IE" b="0" i="0" dirty="0">
                <a:solidFill>
                  <a:schemeClr val="bg1"/>
                </a:solidFill>
                <a:effectLst/>
                <a:latin typeface="Söhne"/>
              </a:rPr>
              <a:t> </a:t>
            </a:r>
            <a:r>
              <a:rPr lang="en-IE" b="0" i="0" dirty="0" err="1">
                <a:solidFill>
                  <a:schemeClr val="bg1"/>
                </a:solidFill>
                <a:effectLst/>
                <a:latin typeface="Söhne"/>
              </a:rPr>
              <a:t>dengan</a:t>
            </a:r>
            <a:r>
              <a:rPr lang="en-IE" b="0" i="0" dirty="0">
                <a:solidFill>
                  <a:schemeClr val="bg1"/>
                </a:solidFill>
                <a:effectLst/>
                <a:latin typeface="Söhne"/>
              </a:rPr>
              <a:t> </a:t>
            </a:r>
            <a:r>
              <a:rPr lang="en-IE" b="0" i="0" dirty="0" err="1">
                <a:solidFill>
                  <a:schemeClr val="bg1"/>
                </a:solidFill>
                <a:effectLst/>
                <a:latin typeface="Söhne"/>
              </a:rPr>
              <a:t>derajat</a:t>
            </a:r>
            <a:r>
              <a:rPr lang="en-IE" b="0" i="0" dirty="0">
                <a:solidFill>
                  <a:schemeClr val="bg1"/>
                </a:solidFill>
                <a:effectLst/>
                <a:latin typeface="Söhne"/>
              </a:rPr>
              <a:t> yang </a:t>
            </a:r>
            <a:r>
              <a:rPr lang="en-IE" b="0" i="0" dirty="0" err="1">
                <a:solidFill>
                  <a:schemeClr val="bg1"/>
                </a:solidFill>
                <a:effectLst/>
                <a:latin typeface="Söhne"/>
              </a:rPr>
              <a:t>sama</a:t>
            </a:r>
            <a:r>
              <a:rPr lang="en-IE" b="0" i="0" dirty="0">
                <a:solidFill>
                  <a:schemeClr val="bg1"/>
                </a:solidFill>
                <a:effectLst/>
                <a:latin typeface="Söhne"/>
              </a:rPr>
              <a:t>. </a:t>
            </a:r>
            <a:r>
              <a:rPr lang="en-IE" b="0" i="0" dirty="0" err="1">
                <a:solidFill>
                  <a:schemeClr val="bg1"/>
                </a:solidFill>
                <a:effectLst/>
                <a:latin typeface="Söhne"/>
              </a:rPr>
              <a:t>Sekarang</a:t>
            </a:r>
            <a:r>
              <a:rPr lang="en-IE" b="0" i="0" dirty="0">
                <a:solidFill>
                  <a:schemeClr val="bg1"/>
                </a:solidFill>
                <a:effectLst/>
                <a:latin typeface="Söhne"/>
              </a:rPr>
              <a:t>, </a:t>
            </a:r>
            <a:r>
              <a:rPr lang="en-IE" b="0" i="0" dirty="0" err="1">
                <a:solidFill>
                  <a:schemeClr val="bg1"/>
                </a:solidFill>
                <a:effectLst/>
                <a:latin typeface="Söhne"/>
              </a:rPr>
              <a:t>kita</a:t>
            </a:r>
            <a:r>
              <a:rPr lang="en-IE" b="0" i="0" dirty="0">
                <a:solidFill>
                  <a:schemeClr val="bg1"/>
                </a:solidFill>
                <a:effectLst/>
                <a:latin typeface="Söhne"/>
              </a:rPr>
              <a:t> </a:t>
            </a:r>
            <a:r>
              <a:rPr lang="en-IE" b="0" i="0" dirty="0" err="1">
                <a:solidFill>
                  <a:schemeClr val="bg1"/>
                </a:solidFill>
                <a:effectLst/>
                <a:latin typeface="Söhne"/>
              </a:rPr>
              <a:t>tambahkan</a:t>
            </a:r>
            <a:r>
              <a:rPr lang="en-IE" b="0" i="0" dirty="0">
                <a:solidFill>
                  <a:schemeClr val="bg1"/>
                </a:solidFill>
                <a:effectLst/>
                <a:latin typeface="Söhne"/>
              </a:rPr>
              <a:t> </a:t>
            </a:r>
            <a:r>
              <a:rPr lang="en-IE" b="0" i="0" dirty="0" err="1">
                <a:solidFill>
                  <a:schemeClr val="bg1"/>
                </a:solidFill>
                <a:effectLst/>
                <a:latin typeface="Söhne"/>
              </a:rPr>
              <a:t>kembali</a:t>
            </a:r>
            <a:r>
              <a:rPr lang="en-IE" b="0" i="0" dirty="0">
                <a:solidFill>
                  <a:schemeClr val="bg1"/>
                </a:solidFill>
                <a:effectLst/>
                <a:latin typeface="Söhne"/>
              </a:rPr>
              <a:t> </a:t>
            </a:r>
            <a:r>
              <a:rPr lang="en-IE" b="0" i="0" dirty="0" err="1">
                <a:solidFill>
                  <a:schemeClr val="bg1"/>
                </a:solidFill>
                <a:effectLst/>
                <a:latin typeface="Söhne"/>
              </a:rPr>
              <a:t>simpul</a:t>
            </a:r>
            <a:r>
              <a:rPr lang="en-IE" b="0" i="0" dirty="0">
                <a:solidFill>
                  <a:schemeClr val="bg1"/>
                </a:solidFill>
                <a:effectLst/>
                <a:latin typeface="Söhne"/>
              </a:rPr>
              <a:t> yang </a:t>
            </a:r>
            <a:r>
              <a:rPr lang="en-IE" b="0" i="0" dirty="0" err="1">
                <a:solidFill>
                  <a:schemeClr val="bg1"/>
                </a:solidFill>
                <a:effectLst/>
                <a:latin typeface="Söhne"/>
              </a:rPr>
              <a:t>telah</a:t>
            </a:r>
            <a:r>
              <a:rPr lang="en-IE" b="0" i="0" dirty="0">
                <a:solidFill>
                  <a:schemeClr val="bg1"/>
                </a:solidFill>
                <a:effectLst/>
                <a:latin typeface="Söhne"/>
              </a:rPr>
              <a:t> </a:t>
            </a:r>
            <a:r>
              <a:rPr lang="en-IE" b="0" i="0" dirty="0" err="1">
                <a:solidFill>
                  <a:schemeClr val="bg1"/>
                </a:solidFill>
                <a:effectLst/>
                <a:latin typeface="Söhne"/>
              </a:rPr>
              <a:t>kita</a:t>
            </a:r>
            <a:r>
              <a:rPr lang="en-IE" b="0" i="0" dirty="0">
                <a:solidFill>
                  <a:schemeClr val="bg1"/>
                </a:solidFill>
                <a:effectLst/>
                <a:latin typeface="Söhne"/>
              </a:rPr>
              <a:t> </a:t>
            </a:r>
            <a:r>
              <a:rPr lang="en-IE" b="0" i="0" dirty="0" err="1">
                <a:solidFill>
                  <a:schemeClr val="bg1"/>
                </a:solidFill>
                <a:effectLst/>
                <a:latin typeface="Söhne"/>
              </a:rPr>
              <a:t>hapus</a:t>
            </a:r>
            <a:r>
              <a:rPr lang="en-IE" b="0" i="0" dirty="0">
                <a:solidFill>
                  <a:schemeClr val="bg1"/>
                </a:solidFill>
                <a:effectLst/>
                <a:latin typeface="Söhne"/>
              </a:rPr>
              <a:t> </a:t>
            </a:r>
            <a:r>
              <a:rPr lang="en-IE" b="0" i="0" dirty="0" err="1">
                <a:solidFill>
                  <a:schemeClr val="bg1"/>
                </a:solidFill>
                <a:effectLst/>
                <a:latin typeface="Söhne"/>
              </a:rPr>
              <a:t>ke</a:t>
            </a:r>
            <a:r>
              <a:rPr lang="en-IE" b="0" i="0" dirty="0">
                <a:solidFill>
                  <a:schemeClr val="bg1"/>
                </a:solidFill>
                <a:effectLst/>
                <a:latin typeface="Söhne"/>
              </a:rPr>
              <a:t> </a:t>
            </a:r>
            <a:r>
              <a:rPr lang="en-IE" b="0" i="0" dirty="0" err="1">
                <a:solidFill>
                  <a:schemeClr val="bg1"/>
                </a:solidFill>
                <a:effectLst/>
                <a:latin typeface="Söhne"/>
              </a:rPr>
              <a:t>graf</a:t>
            </a:r>
            <a:r>
              <a:rPr lang="en-IE" b="0" i="0" dirty="0">
                <a:solidFill>
                  <a:schemeClr val="bg1"/>
                </a:solidFill>
                <a:effectLst/>
                <a:latin typeface="Söhne"/>
              </a:rPr>
              <a:t> H. Ada </a:t>
            </a:r>
            <a:r>
              <a:rPr lang="en-IE" b="0" i="0" dirty="0" err="1">
                <a:solidFill>
                  <a:schemeClr val="bg1"/>
                </a:solidFill>
                <a:effectLst/>
                <a:latin typeface="Söhne"/>
              </a:rPr>
              <a:t>dua</a:t>
            </a:r>
            <a:r>
              <a:rPr lang="en-IE" b="0" i="0" dirty="0">
                <a:solidFill>
                  <a:schemeClr val="bg1"/>
                </a:solidFill>
                <a:effectLst/>
                <a:latin typeface="Söhne"/>
              </a:rPr>
              <a:t> </a:t>
            </a:r>
            <a:r>
              <a:rPr lang="en-IE" b="0" i="0" dirty="0" err="1">
                <a:solidFill>
                  <a:schemeClr val="bg1"/>
                </a:solidFill>
                <a:effectLst/>
                <a:latin typeface="Söhne"/>
              </a:rPr>
              <a:t>kemungkinan</a:t>
            </a:r>
            <a:r>
              <a:rPr lang="en-IE" b="0" i="0" dirty="0">
                <a:solidFill>
                  <a:schemeClr val="bg1"/>
                </a:solidFill>
                <a:effectLst/>
                <a:latin typeface="Söhne"/>
              </a:rPr>
              <a:t>:</a:t>
            </a:r>
            <a:endParaRPr lang="en-IE" b="0" i="0" dirty="0">
              <a:solidFill>
                <a:schemeClr val="bg1"/>
              </a:solidFill>
              <a:effectLst/>
              <a:latin typeface="Söhne"/>
            </a:endParaRPr>
          </a:p>
          <a:p>
            <a:pPr algn="l">
              <a:buFont typeface="+mj-lt"/>
              <a:buAutoNum type="arabicPeriod"/>
            </a:pPr>
            <a:r>
              <a:rPr lang="en-IE" b="0" i="0" dirty="0" err="1">
                <a:solidFill>
                  <a:schemeClr val="bg1"/>
                </a:solidFill>
                <a:effectLst/>
                <a:latin typeface="Söhne"/>
              </a:rPr>
              <a:t>Simpul</a:t>
            </a:r>
            <a:r>
              <a:rPr lang="en-IE" b="0" i="0" dirty="0">
                <a:solidFill>
                  <a:schemeClr val="bg1"/>
                </a:solidFill>
                <a:effectLst/>
                <a:latin typeface="Söhne"/>
              </a:rPr>
              <a:t> yang </a:t>
            </a:r>
            <a:r>
              <a:rPr lang="en-IE" b="0" i="0" dirty="0" err="1">
                <a:solidFill>
                  <a:schemeClr val="bg1"/>
                </a:solidFill>
                <a:effectLst/>
                <a:latin typeface="Söhne"/>
              </a:rPr>
              <a:t>ditambahkan</a:t>
            </a:r>
            <a:r>
              <a:rPr lang="en-IE" b="0" i="0" dirty="0">
                <a:solidFill>
                  <a:schemeClr val="bg1"/>
                </a:solidFill>
                <a:effectLst/>
                <a:latin typeface="Söhne"/>
              </a:rPr>
              <a:t> </a:t>
            </a:r>
            <a:r>
              <a:rPr lang="en-IE" b="0" i="0" dirty="0" err="1">
                <a:solidFill>
                  <a:schemeClr val="bg1"/>
                </a:solidFill>
                <a:effectLst/>
                <a:latin typeface="Söhne"/>
              </a:rPr>
              <a:t>tidak</a:t>
            </a:r>
            <a:r>
              <a:rPr lang="en-IE" b="0" i="0" dirty="0">
                <a:solidFill>
                  <a:schemeClr val="bg1"/>
                </a:solidFill>
                <a:effectLst/>
                <a:latin typeface="Söhne"/>
              </a:rPr>
              <a:t> </a:t>
            </a:r>
            <a:r>
              <a:rPr lang="en-IE" b="0" i="0" dirty="0" err="1">
                <a:solidFill>
                  <a:schemeClr val="bg1"/>
                </a:solidFill>
                <a:effectLst/>
                <a:latin typeface="Söhne"/>
              </a:rPr>
              <a:t>terhubung</a:t>
            </a:r>
            <a:r>
              <a:rPr lang="en-IE" b="0" i="0" dirty="0">
                <a:solidFill>
                  <a:schemeClr val="bg1"/>
                </a:solidFill>
                <a:effectLst/>
                <a:latin typeface="Söhne"/>
              </a:rPr>
              <a:t> </a:t>
            </a:r>
            <a:r>
              <a:rPr lang="en-IE" b="0" i="0" dirty="0" err="1">
                <a:solidFill>
                  <a:schemeClr val="bg1"/>
                </a:solidFill>
                <a:effectLst/>
                <a:latin typeface="Söhne"/>
              </a:rPr>
              <a:t>dengan</a:t>
            </a:r>
            <a:r>
              <a:rPr lang="en-IE" b="0" i="0" dirty="0">
                <a:solidFill>
                  <a:schemeClr val="bg1"/>
                </a:solidFill>
                <a:effectLst/>
                <a:latin typeface="Söhne"/>
              </a:rPr>
              <a:t> </a:t>
            </a:r>
            <a:r>
              <a:rPr lang="en-IE" b="0" i="0" dirty="0" err="1">
                <a:solidFill>
                  <a:schemeClr val="bg1"/>
                </a:solidFill>
                <a:effectLst/>
                <a:latin typeface="Söhne"/>
              </a:rPr>
              <a:t>simpul</a:t>
            </a:r>
            <a:r>
              <a:rPr lang="en-IE" b="0" i="0" dirty="0">
                <a:solidFill>
                  <a:schemeClr val="bg1"/>
                </a:solidFill>
                <a:effectLst/>
                <a:latin typeface="Söhne"/>
              </a:rPr>
              <a:t> lain yang </a:t>
            </a:r>
            <a:r>
              <a:rPr lang="en-IE" b="0" i="0" dirty="0" err="1">
                <a:solidFill>
                  <a:schemeClr val="bg1"/>
                </a:solidFill>
                <a:effectLst/>
                <a:latin typeface="Söhne"/>
              </a:rPr>
              <a:t>sudah</a:t>
            </a:r>
            <a:r>
              <a:rPr lang="en-IE" b="0" i="0" dirty="0">
                <a:solidFill>
                  <a:schemeClr val="bg1"/>
                </a:solidFill>
                <a:effectLst/>
                <a:latin typeface="Söhne"/>
              </a:rPr>
              <a:t> </a:t>
            </a:r>
            <a:r>
              <a:rPr lang="en-IE" b="0" i="0" dirty="0" err="1">
                <a:solidFill>
                  <a:schemeClr val="bg1"/>
                </a:solidFill>
                <a:effectLst/>
                <a:latin typeface="Söhne"/>
              </a:rPr>
              <a:t>ada</a:t>
            </a:r>
            <a:r>
              <a:rPr lang="en-IE" b="0" i="0" dirty="0">
                <a:solidFill>
                  <a:schemeClr val="bg1"/>
                </a:solidFill>
                <a:effectLst/>
                <a:latin typeface="Söhne"/>
              </a:rPr>
              <a:t> di H. </a:t>
            </a:r>
            <a:r>
              <a:rPr lang="en-IE" b="0" i="0" dirty="0" err="1">
                <a:solidFill>
                  <a:schemeClr val="bg1"/>
                </a:solidFill>
                <a:effectLst/>
                <a:latin typeface="Söhne"/>
              </a:rPr>
              <a:t>Dalam</a:t>
            </a:r>
            <a:r>
              <a:rPr lang="en-IE" b="0" i="0" dirty="0">
                <a:solidFill>
                  <a:schemeClr val="bg1"/>
                </a:solidFill>
                <a:effectLst/>
                <a:latin typeface="Söhne"/>
              </a:rPr>
              <a:t> </a:t>
            </a:r>
            <a:r>
              <a:rPr lang="en-IE" b="0" i="0" dirty="0" err="1">
                <a:solidFill>
                  <a:schemeClr val="bg1"/>
                </a:solidFill>
                <a:effectLst/>
                <a:latin typeface="Söhne"/>
              </a:rPr>
              <a:t>hal</a:t>
            </a:r>
            <a:r>
              <a:rPr lang="en-IE" b="0" i="0" dirty="0">
                <a:solidFill>
                  <a:schemeClr val="bg1"/>
                </a:solidFill>
                <a:effectLst/>
                <a:latin typeface="Söhne"/>
              </a:rPr>
              <a:t> </a:t>
            </a:r>
            <a:r>
              <a:rPr lang="en-IE" b="0" i="0" dirty="0" err="1">
                <a:solidFill>
                  <a:schemeClr val="bg1"/>
                </a:solidFill>
                <a:effectLst/>
                <a:latin typeface="Söhne"/>
              </a:rPr>
              <a:t>ini</a:t>
            </a:r>
            <a:r>
              <a:rPr lang="en-IE" b="0" i="0" dirty="0">
                <a:solidFill>
                  <a:schemeClr val="bg1"/>
                </a:solidFill>
                <a:effectLst/>
                <a:latin typeface="Söhne"/>
              </a:rPr>
              <a:t>, </a:t>
            </a:r>
            <a:r>
              <a:rPr lang="en-IE" b="0" i="0" dirty="0" err="1">
                <a:solidFill>
                  <a:schemeClr val="bg1"/>
                </a:solidFill>
                <a:effectLst/>
                <a:latin typeface="Söhne"/>
              </a:rPr>
              <a:t>simpul</a:t>
            </a:r>
            <a:r>
              <a:rPr lang="en-IE" b="0" i="0" dirty="0">
                <a:solidFill>
                  <a:schemeClr val="bg1"/>
                </a:solidFill>
                <a:effectLst/>
                <a:latin typeface="Söhne"/>
              </a:rPr>
              <a:t> yang </a:t>
            </a:r>
            <a:r>
              <a:rPr lang="en-IE" b="0" i="0" dirty="0" err="1">
                <a:solidFill>
                  <a:schemeClr val="bg1"/>
                </a:solidFill>
                <a:effectLst/>
                <a:latin typeface="Söhne"/>
              </a:rPr>
              <a:t>ditambahkan</a:t>
            </a:r>
            <a:r>
              <a:rPr lang="en-IE" b="0" i="0" dirty="0">
                <a:solidFill>
                  <a:schemeClr val="bg1"/>
                </a:solidFill>
                <a:effectLst/>
                <a:latin typeface="Söhne"/>
              </a:rPr>
              <a:t> </a:t>
            </a:r>
            <a:r>
              <a:rPr lang="en-IE" b="0" i="0" dirty="0" err="1">
                <a:solidFill>
                  <a:schemeClr val="bg1"/>
                </a:solidFill>
                <a:effectLst/>
                <a:latin typeface="Söhne"/>
              </a:rPr>
              <a:t>memiliki</a:t>
            </a:r>
            <a:r>
              <a:rPr lang="en-IE" b="0" i="0" dirty="0">
                <a:solidFill>
                  <a:schemeClr val="bg1"/>
                </a:solidFill>
                <a:effectLst/>
                <a:latin typeface="Söhne"/>
              </a:rPr>
              <a:t> </a:t>
            </a:r>
            <a:r>
              <a:rPr lang="en-IE" b="0" i="0" dirty="0" err="1">
                <a:solidFill>
                  <a:schemeClr val="bg1"/>
                </a:solidFill>
                <a:effectLst/>
                <a:latin typeface="Söhne"/>
              </a:rPr>
              <a:t>derajat</a:t>
            </a:r>
            <a:r>
              <a:rPr lang="en-IE" b="0" i="0" dirty="0">
                <a:solidFill>
                  <a:schemeClr val="bg1"/>
                </a:solidFill>
                <a:effectLst/>
                <a:latin typeface="Söhne"/>
              </a:rPr>
              <a:t> 0, dan </a:t>
            </a:r>
            <a:r>
              <a:rPr lang="en-IE" b="0" i="0" dirty="0" err="1">
                <a:solidFill>
                  <a:schemeClr val="bg1"/>
                </a:solidFill>
                <a:effectLst/>
                <a:latin typeface="Söhne"/>
              </a:rPr>
              <a:t>masih</a:t>
            </a:r>
            <a:r>
              <a:rPr lang="en-IE" b="0" i="0" dirty="0">
                <a:solidFill>
                  <a:schemeClr val="bg1"/>
                </a:solidFill>
                <a:effectLst/>
                <a:latin typeface="Söhne"/>
              </a:rPr>
              <a:t> </a:t>
            </a:r>
            <a:r>
              <a:rPr lang="en-IE" b="0" i="0" dirty="0" err="1">
                <a:solidFill>
                  <a:schemeClr val="bg1"/>
                </a:solidFill>
                <a:effectLst/>
                <a:latin typeface="Söhne"/>
              </a:rPr>
              <a:t>ada</a:t>
            </a:r>
            <a:r>
              <a:rPr lang="en-IE" b="0" i="0" dirty="0">
                <a:solidFill>
                  <a:schemeClr val="bg1"/>
                </a:solidFill>
                <a:effectLst/>
                <a:latin typeface="Söhne"/>
              </a:rPr>
              <a:t> </a:t>
            </a:r>
            <a:r>
              <a:rPr lang="en-IE" b="0" i="0" dirty="0" err="1">
                <a:solidFill>
                  <a:schemeClr val="bg1"/>
                </a:solidFill>
                <a:effectLst/>
                <a:latin typeface="Söhne"/>
              </a:rPr>
              <a:t>setidaknya</a:t>
            </a:r>
            <a:r>
              <a:rPr lang="en-IE" b="0" i="0" dirty="0">
                <a:solidFill>
                  <a:schemeClr val="bg1"/>
                </a:solidFill>
                <a:effectLst/>
                <a:latin typeface="Söhne"/>
              </a:rPr>
              <a:t> </a:t>
            </a:r>
            <a:r>
              <a:rPr lang="en-IE" b="0" i="0" dirty="0" err="1">
                <a:solidFill>
                  <a:schemeClr val="bg1"/>
                </a:solidFill>
                <a:effectLst/>
                <a:latin typeface="Söhne"/>
              </a:rPr>
              <a:t>dua</a:t>
            </a:r>
            <a:r>
              <a:rPr lang="en-IE" b="0" i="0" dirty="0">
                <a:solidFill>
                  <a:schemeClr val="bg1"/>
                </a:solidFill>
                <a:effectLst/>
                <a:latin typeface="Söhne"/>
              </a:rPr>
              <a:t> </a:t>
            </a:r>
            <a:r>
              <a:rPr lang="en-IE" b="0" i="0" dirty="0" err="1">
                <a:solidFill>
                  <a:schemeClr val="bg1"/>
                </a:solidFill>
                <a:effectLst/>
                <a:latin typeface="Söhne"/>
              </a:rPr>
              <a:t>simpul</a:t>
            </a:r>
            <a:r>
              <a:rPr lang="en-IE" b="0" i="0" dirty="0">
                <a:solidFill>
                  <a:schemeClr val="bg1"/>
                </a:solidFill>
                <a:effectLst/>
                <a:latin typeface="Söhne"/>
              </a:rPr>
              <a:t> </a:t>
            </a:r>
            <a:r>
              <a:rPr lang="en-IE" b="0" i="0" dirty="0" err="1">
                <a:solidFill>
                  <a:schemeClr val="bg1"/>
                </a:solidFill>
                <a:effectLst/>
                <a:latin typeface="Söhne"/>
              </a:rPr>
              <a:t>dengan</a:t>
            </a:r>
            <a:r>
              <a:rPr lang="en-IE" b="0" i="0" dirty="0">
                <a:solidFill>
                  <a:schemeClr val="bg1"/>
                </a:solidFill>
                <a:effectLst/>
                <a:latin typeface="Söhne"/>
              </a:rPr>
              <a:t> </a:t>
            </a:r>
            <a:r>
              <a:rPr lang="en-IE" b="0" i="0" dirty="0" err="1">
                <a:solidFill>
                  <a:schemeClr val="bg1"/>
                </a:solidFill>
                <a:effectLst/>
                <a:latin typeface="Söhne"/>
              </a:rPr>
              <a:t>derajat</a:t>
            </a:r>
            <a:r>
              <a:rPr lang="en-IE" b="0" i="0" dirty="0">
                <a:solidFill>
                  <a:schemeClr val="bg1"/>
                </a:solidFill>
                <a:effectLst/>
                <a:latin typeface="Söhne"/>
              </a:rPr>
              <a:t> yang </a:t>
            </a:r>
            <a:r>
              <a:rPr lang="en-IE" b="0" i="0" dirty="0" err="1">
                <a:solidFill>
                  <a:schemeClr val="bg1"/>
                </a:solidFill>
                <a:effectLst/>
                <a:latin typeface="Söhne"/>
              </a:rPr>
              <a:t>sama</a:t>
            </a:r>
            <a:r>
              <a:rPr lang="en-IE" b="0" i="0" dirty="0">
                <a:solidFill>
                  <a:schemeClr val="bg1"/>
                </a:solidFill>
                <a:effectLst/>
                <a:latin typeface="Söhne"/>
              </a:rPr>
              <a:t> di H, </a:t>
            </a:r>
            <a:r>
              <a:rPr lang="en-IE" b="0" i="0" dirty="0" err="1">
                <a:solidFill>
                  <a:schemeClr val="bg1"/>
                </a:solidFill>
                <a:effectLst/>
                <a:latin typeface="Söhne"/>
              </a:rPr>
              <a:t>sehingga</a:t>
            </a:r>
            <a:r>
              <a:rPr lang="en-IE" b="0" i="0" dirty="0">
                <a:solidFill>
                  <a:schemeClr val="bg1"/>
                </a:solidFill>
                <a:effectLst/>
                <a:latin typeface="Söhne"/>
              </a:rPr>
              <a:t> </a:t>
            </a:r>
            <a:r>
              <a:rPr lang="en-IE" b="0" i="0" dirty="0" err="1">
                <a:solidFill>
                  <a:schemeClr val="bg1"/>
                </a:solidFill>
                <a:effectLst/>
                <a:latin typeface="Söhne"/>
              </a:rPr>
              <a:t>sifat</a:t>
            </a:r>
            <a:r>
              <a:rPr lang="en-IE" b="0" i="0" dirty="0">
                <a:solidFill>
                  <a:schemeClr val="bg1"/>
                </a:solidFill>
                <a:effectLst/>
                <a:latin typeface="Söhne"/>
              </a:rPr>
              <a:t> </a:t>
            </a:r>
            <a:r>
              <a:rPr lang="en-IE" b="0" i="0" dirty="0" err="1">
                <a:solidFill>
                  <a:schemeClr val="bg1"/>
                </a:solidFill>
                <a:effectLst/>
                <a:latin typeface="Söhne"/>
              </a:rPr>
              <a:t>ini</a:t>
            </a:r>
            <a:r>
              <a:rPr lang="en-IE" b="0" i="0" dirty="0">
                <a:solidFill>
                  <a:schemeClr val="bg1"/>
                </a:solidFill>
                <a:effectLst/>
                <a:latin typeface="Söhne"/>
              </a:rPr>
              <a:t> </a:t>
            </a:r>
            <a:r>
              <a:rPr lang="en-IE" b="0" i="0" dirty="0" err="1">
                <a:solidFill>
                  <a:schemeClr val="bg1"/>
                </a:solidFill>
                <a:effectLst/>
                <a:latin typeface="Söhne"/>
              </a:rPr>
              <a:t>dipertahankan</a:t>
            </a:r>
            <a:r>
              <a:rPr lang="en-IE" b="0" i="0" dirty="0">
                <a:solidFill>
                  <a:schemeClr val="bg1"/>
                </a:solidFill>
                <a:effectLst/>
                <a:latin typeface="Söhne"/>
              </a:rPr>
              <a:t> </a:t>
            </a:r>
            <a:r>
              <a:rPr lang="en-IE" b="0" i="0" dirty="0" err="1">
                <a:solidFill>
                  <a:schemeClr val="bg1"/>
                </a:solidFill>
                <a:effectLst/>
                <a:latin typeface="Söhne"/>
              </a:rPr>
              <a:t>dalam</a:t>
            </a:r>
            <a:r>
              <a:rPr lang="en-IE" b="0" i="0" dirty="0">
                <a:solidFill>
                  <a:schemeClr val="bg1"/>
                </a:solidFill>
                <a:effectLst/>
                <a:latin typeface="Söhne"/>
              </a:rPr>
              <a:t> G.</a:t>
            </a:r>
            <a:endParaRPr lang="en-IE" b="0" i="0" dirty="0">
              <a:solidFill>
                <a:schemeClr val="bg1"/>
              </a:solidFill>
              <a:effectLst/>
              <a:latin typeface="Söhne"/>
            </a:endParaRPr>
          </a:p>
          <a:p>
            <a:pPr algn="l">
              <a:buFont typeface="+mj-lt"/>
              <a:buAutoNum type="arabicPeriod"/>
            </a:pPr>
            <a:r>
              <a:rPr lang="en-IE" b="0" i="0" dirty="0" err="1">
                <a:solidFill>
                  <a:schemeClr val="bg1"/>
                </a:solidFill>
                <a:effectLst/>
                <a:latin typeface="Söhne"/>
              </a:rPr>
              <a:t>Simpul</a:t>
            </a:r>
            <a:r>
              <a:rPr lang="en-IE" b="0" i="0" dirty="0">
                <a:solidFill>
                  <a:schemeClr val="bg1"/>
                </a:solidFill>
                <a:effectLst/>
                <a:latin typeface="Söhne"/>
              </a:rPr>
              <a:t> yang </a:t>
            </a:r>
            <a:r>
              <a:rPr lang="en-IE" b="0" i="0" dirty="0" err="1">
                <a:solidFill>
                  <a:schemeClr val="bg1"/>
                </a:solidFill>
                <a:effectLst/>
                <a:latin typeface="Söhne"/>
              </a:rPr>
              <a:t>ditambahkan</a:t>
            </a:r>
            <a:r>
              <a:rPr lang="en-IE" b="0" i="0" dirty="0">
                <a:solidFill>
                  <a:schemeClr val="bg1"/>
                </a:solidFill>
                <a:effectLst/>
                <a:latin typeface="Söhne"/>
              </a:rPr>
              <a:t> </a:t>
            </a:r>
            <a:r>
              <a:rPr lang="en-IE" b="0" i="0" dirty="0" err="1">
                <a:solidFill>
                  <a:schemeClr val="bg1"/>
                </a:solidFill>
                <a:effectLst/>
                <a:latin typeface="Söhne"/>
              </a:rPr>
              <a:t>terhubung</a:t>
            </a:r>
            <a:r>
              <a:rPr lang="en-IE" b="0" i="0" dirty="0">
                <a:solidFill>
                  <a:schemeClr val="bg1"/>
                </a:solidFill>
                <a:effectLst/>
                <a:latin typeface="Söhne"/>
              </a:rPr>
              <a:t> </a:t>
            </a:r>
            <a:r>
              <a:rPr lang="en-IE" b="0" i="0" dirty="0" err="1">
                <a:solidFill>
                  <a:schemeClr val="bg1"/>
                </a:solidFill>
                <a:effectLst/>
                <a:latin typeface="Söhne"/>
              </a:rPr>
              <a:t>dengan</a:t>
            </a:r>
            <a:r>
              <a:rPr lang="en-IE" b="0" i="0" dirty="0">
                <a:solidFill>
                  <a:schemeClr val="bg1"/>
                </a:solidFill>
                <a:effectLst/>
                <a:latin typeface="Söhne"/>
              </a:rPr>
              <a:t> </a:t>
            </a:r>
            <a:r>
              <a:rPr lang="en-IE" b="0" i="0" dirty="0" err="1">
                <a:solidFill>
                  <a:schemeClr val="bg1"/>
                </a:solidFill>
                <a:effectLst/>
                <a:latin typeface="Söhne"/>
              </a:rPr>
              <a:t>simpul</a:t>
            </a:r>
            <a:r>
              <a:rPr lang="en-IE" b="0" i="0" dirty="0">
                <a:solidFill>
                  <a:schemeClr val="bg1"/>
                </a:solidFill>
                <a:effectLst/>
                <a:latin typeface="Söhne"/>
              </a:rPr>
              <a:t> lain yang </a:t>
            </a:r>
            <a:r>
              <a:rPr lang="en-IE" b="0" i="0" dirty="0" err="1">
                <a:solidFill>
                  <a:schemeClr val="bg1"/>
                </a:solidFill>
                <a:effectLst/>
                <a:latin typeface="Söhne"/>
              </a:rPr>
              <a:t>sudah</a:t>
            </a:r>
            <a:r>
              <a:rPr lang="en-IE" b="0" i="0" dirty="0">
                <a:solidFill>
                  <a:schemeClr val="bg1"/>
                </a:solidFill>
                <a:effectLst/>
                <a:latin typeface="Söhne"/>
              </a:rPr>
              <a:t> </a:t>
            </a:r>
            <a:r>
              <a:rPr lang="en-IE" b="0" i="0" dirty="0" err="1">
                <a:solidFill>
                  <a:schemeClr val="bg1"/>
                </a:solidFill>
                <a:effectLst/>
                <a:latin typeface="Söhne"/>
              </a:rPr>
              <a:t>ada</a:t>
            </a:r>
            <a:r>
              <a:rPr lang="en-IE" b="0" i="0" dirty="0">
                <a:solidFill>
                  <a:schemeClr val="bg1"/>
                </a:solidFill>
                <a:effectLst/>
                <a:latin typeface="Söhne"/>
              </a:rPr>
              <a:t> di H. </a:t>
            </a:r>
            <a:r>
              <a:rPr lang="en-IE" b="0" i="0" dirty="0" err="1">
                <a:solidFill>
                  <a:schemeClr val="bg1"/>
                </a:solidFill>
                <a:effectLst/>
                <a:latin typeface="Söhne"/>
              </a:rPr>
              <a:t>Dalam</a:t>
            </a:r>
            <a:r>
              <a:rPr lang="en-IE" b="0" i="0" dirty="0">
                <a:solidFill>
                  <a:schemeClr val="bg1"/>
                </a:solidFill>
                <a:effectLst/>
                <a:latin typeface="Söhne"/>
              </a:rPr>
              <a:t> </a:t>
            </a:r>
            <a:r>
              <a:rPr lang="en-IE" b="0" i="0" dirty="0" err="1">
                <a:solidFill>
                  <a:schemeClr val="bg1"/>
                </a:solidFill>
                <a:effectLst/>
                <a:latin typeface="Söhne"/>
              </a:rPr>
              <a:t>hal</a:t>
            </a:r>
            <a:r>
              <a:rPr lang="en-IE" b="0" i="0" dirty="0">
                <a:solidFill>
                  <a:schemeClr val="bg1"/>
                </a:solidFill>
                <a:effectLst/>
                <a:latin typeface="Söhne"/>
              </a:rPr>
              <a:t> </a:t>
            </a:r>
            <a:r>
              <a:rPr lang="en-IE" b="0" i="0" dirty="0" err="1">
                <a:solidFill>
                  <a:schemeClr val="bg1"/>
                </a:solidFill>
                <a:effectLst/>
                <a:latin typeface="Söhne"/>
              </a:rPr>
              <a:t>ini</a:t>
            </a:r>
            <a:r>
              <a:rPr lang="en-IE" b="0" i="0" dirty="0">
                <a:solidFill>
                  <a:schemeClr val="bg1"/>
                </a:solidFill>
                <a:effectLst/>
                <a:latin typeface="Söhne"/>
              </a:rPr>
              <a:t>, </a:t>
            </a:r>
            <a:r>
              <a:rPr lang="en-IE" b="0" i="0" dirty="0" err="1">
                <a:solidFill>
                  <a:schemeClr val="bg1"/>
                </a:solidFill>
                <a:effectLst/>
                <a:latin typeface="Söhne"/>
              </a:rPr>
              <a:t>derajat</a:t>
            </a:r>
            <a:r>
              <a:rPr lang="en-IE" b="0" i="0" dirty="0">
                <a:solidFill>
                  <a:schemeClr val="bg1"/>
                </a:solidFill>
                <a:effectLst/>
                <a:latin typeface="Söhne"/>
              </a:rPr>
              <a:t> </a:t>
            </a:r>
            <a:r>
              <a:rPr lang="en-IE" b="0" i="0" dirty="0" err="1">
                <a:solidFill>
                  <a:schemeClr val="bg1"/>
                </a:solidFill>
                <a:effectLst/>
                <a:latin typeface="Söhne"/>
              </a:rPr>
              <a:t>simpul</a:t>
            </a:r>
            <a:r>
              <a:rPr lang="en-IE" b="0" i="0" dirty="0">
                <a:solidFill>
                  <a:schemeClr val="bg1"/>
                </a:solidFill>
                <a:effectLst/>
                <a:latin typeface="Söhne"/>
              </a:rPr>
              <a:t> yang </a:t>
            </a:r>
            <a:r>
              <a:rPr lang="en-IE" b="0" i="0" dirty="0" err="1">
                <a:solidFill>
                  <a:schemeClr val="bg1"/>
                </a:solidFill>
                <a:effectLst/>
                <a:latin typeface="Söhne"/>
              </a:rPr>
              <a:t>ditambahkan</a:t>
            </a:r>
            <a:r>
              <a:rPr lang="en-IE" b="0" i="0" dirty="0">
                <a:solidFill>
                  <a:schemeClr val="bg1"/>
                </a:solidFill>
                <a:effectLst/>
                <a:latin typeface="Söhne"/>
              </a:rPr>
              <a:t> </a:t>
            </a:r>
            <a:r>
              <a:rPr lang="en-IE" b="0" i="0" dirty="0" err="1">
                <a:solidFill>
                  <a:schemeClr val="bg1"/>
                </a:solidFill>
                <a:effectLst/>
                <a:latin typeface="Söhne"/>
              </a:rPr>
              <a:t>tidak</a:t>
            </a:r>
            <a:r>
              <a:rPr lang="en-IE" b="0" i="0" dirty="0">
                <a:solidFill>
                  <a:schemeClr val="bg1"/>
                </a:solidFill>
                <a:effectLst/>
                <a:latin typeface="Söhne"/>
              </a:rPr>
              <a:t> </a:t>
            </a:r>
            <a:r>
              <a:rPr lang="en-IE" b="0" i="0" dirty="0" err="1">
                <a:solidFill>
                  <a:schemeClr val="bg1"/>
                </a:solidFill>
                <a:effectLst/>
                <a:latin typeface="Söhne"/>
              </a:rPr>
              <a:t>mengubah</a:t>
            </a:r>
            <a:r>
              <a:rPr lang="en-IE" b="0" i="0" dirty="0">
                <a:solidFill>
                  <a:schemeClr val="bg1"/>
                </a:solidFill>
                <a:effectLst/>
                <a:latin typeface="Söhne"/>
              </a:rPr>
              <a:t> </a:t>
            </a:r>
            <a:r>
              <a:rPr lang="en-IE" b="0" i="0" dirty="0" err="1">
                <a:solidFill>
                  <a:schemeClr val="bg1"/>
                </a:solidFill>
                <a:effectLst/>
                <a:latin typeface="Söhne"/>
              </a:rPr>
              <a:t>derajat</a:t>
            </a:r>
            <a:r>
              <a:rPr lang="en-IE" b="0" i="0" dirty="0">
                <a:solidFill>
                  <a:schemeClr val="bg1"/>
                </a:solidFill>
                <a:effectLst/>
                <a:latin typeface="Söhne"/>
              </a:rPr>
              <a:t> </a:t>
            </a:r>
            <a:r>
              <a:rPr lang="en-IE" b="0" i="0" dirty="0" err="1">
                <a:solidFill>
                  <a:schemeClr val="bg1"/>
                </a:solidFill>
                <a:effectLst/>
                <a:latin typeface="Söhne"/>
              </a:rPr>
              <a:t>simpul</a:t>
            </a:r>
            <a:r>
              <a:rPr lang="en-IE" b="0" i="0" dirty="0">
                <a:solidFill>
                  <a:schemeClr val="bg1"/>
                </a:solidFill>
                <a:effectLst/>
                <a:latin typeface="Söhne"/>
              </a:rPr>
              <a:t> lain di H. Karena H </a:t>
            </a:r>
            <a:r>
              <a:rPr lang="en-IE" b="0" i="0" dirty="0" err="1">
                <a:solidFill>
                  <a:schemeClr val="bg1"/>
                </a:solidFill>
                <a:effectLst/>
                <a:latin typeface="Söhne"/>
              </a:rPr>
              <a:t>memiliki</a:t>
            </a:r>
            <a:r>
              <a:rPr lang="en-IE" b="0" i="0" dirty="0">
                <a:solidFill>
                  <a:schemeClr val="bg1"/>
                </a:solidFill>
                <a:effectLst/>
                <a:latin typeface="Söhne"/>
              </a:rPr>
              <a:t> </a:t>
            </a:r>
            <a:r>
              <a:rPr lang="en-IE" b="0" i="0" dirty="0" err="1">
                <a:solidFill>
                  <a:schemeClr val="bg1"/>
                </a:solidFill>
                <a:effectLst/>
                <a:latin typeface="Söhne"/>
              </a:rPr>
              <a:t>setidaknya</a:t>
            </a:r>
            <a:r>
              <a:rPr lang="en-IE" b="0" i="0" dirty="0">
                <a:solidFill>
                  <a:schemeClr val="bg1"/>
                </a:solidFill>
                <a:effectLst/>
                <a:latin typeface="Söhne"/>
              </a:rPr>
              <a:t> </a:t>
            </a:r>
            <a:r>
              <a:rPr lang="en-IE" b="0" i="0" dirty="0" err="1">
                <a:solidFill>
                  <a:schemeClr val="bg1"/>
                </a:solidFill>
                <a:effectLst/>
                <a:latin typeface="Söhne"/>
              </a:rPr>
              <a:t>dua</a:t>
            </a:r>
            <a:r>
              <a:rPr lang="en-IE" b="0" i="0" dirty="0">
                <a:solidFill>
                  <a:schemeClr val="bg1"/>
                </a:solidFill>
                <a:effectLst/>
                <a:latin typeface="Söhne"/>
              </a:rPr>
              <a:t> </a:t>
            </a:r>
            <a:r>
              <a:rPr lang="en-IE" b="0" i="0" dirty="0" err="1">
                <a:solidFill>
                  <a:schemeClr val="bg1"/>
                </a:solidFill>
                <a:effectLst/>
                <a:latin typeface="Söhne"/>
              </a:rPr>
              <a:t>simpul</a:t>
            </a:r>
            <a:r>
              <a:rPr lang="en-IE" b="0" i="0" dirty="0">
                <a:solidFill>
                  <a:schemeClr val="bg1"/>
                </a:solidFill>
                <a:effectLst/>
                <a:latin typeface="Söhne"/>
              </a:rPr>
              <a:t> </a:t>
            </a:r>
            <a:r>
              <a:rPr lang="en-IE" b="0" i="0" dirty="0" err="1">
                <a:solidFill>
                  <a:schemeClr val="bg1"/>
                </a:solidFill>
                <a:effectLst/>
                <a:latin typeface="Söhne"/>
              </a:rPr>
              <a:t>dengan</a:t>
            </a:r>
            <a:r>
              <a:rPr lang="en-IE" b="0" i="0" dirty="0">
                <a:solidFill>
                  <a:schemeClr val="bg1"/>
                </a:solidFill>
                <a:effectLst/>
                <a:latin typeface="Söhne"/>
              </a:rPr>
              <a:t> </a:t>
            </a:r>
            <a:r>
              <a:rPr lang="en-IE" b="0" i="0" dirty="0" err="1">
                <a:solidFill>
                  <a:schemeClr val="bg1"/>
                </a:solidFill>
                <a:effectLst/>
                <a:latin typeface="Söhne"/>
              </a:rPr>
              <a:t>derajat</a:t>
            </a:r>
            <a:r>
              <a:rPr lang="en-IE" b="0" i="0" dirty="0">
                <a:solidFill>
                  <a:schemeClr val="bg1"/>
                </a:solidFill>
                <a:effectLst/>
                <a:latin typeface="Söhne"/>
              </a:rPr>
              <a:t> yang </a:t>
            </a:r>
            <a:r>
              <a:rPr lang="en-IE" b="0" i="0" dirty="0" err="1">
                <a:solidFill>
                  <a:schemeClr val="bg1"/>
                </a:solidFill>
                <a:effectLst/>
                <a:latin typeface="Söhne"/>
              </a:rPr>
              <a:t>sama</a:t>
            </a:r>
            <a:r>
              <a:rPr lang="en-IE" b="0" i="0" dirty="0">
                <a:solidFill>
                  <a:schemeClr val="bg1"/>
                </a:solidFill>
                <a:effectLst/>
                <a:latin typeface="Söhne"/>
              </a:rPr>
              <a:t>, </a:t>
            </a:r>
            <a:r>
              <a:rPr lang="en-IE" b="0" i="0" dirty="0" err="1">
                <a:solidFill>
                  <a:schemeClr val="bg1"/>
                </a:solidFill>
                <a:effectLst/>
                <a:latin typeface="Söhne"/>
              </a:rPr>
              <a:t>sifat</a:t>
            </a:r>
            <a:r>
              <a:rPr lang="en-IE" b="0" i="0" dirty="0">
                <a:solidFill>
                  <a:schemeClr val="bg1"/>
                </a:solidFill>
                <a:effectLst/>
                <a:latin typeface="Söhne"/>
              </a:rPr>
              <a:t> </a:t>
            </a:r>
            <a:r>
              <a:rPr lang="en-IE" b="0" i="0" dirty="0" err="1">
                <a:solidFill>
                  <a:schemeClr val="bg1"/>
                </a:solidFill>
                <a:effectLst/>
                <a:latin typeface="Söhne"/>
              </a:rPr>
              <a:t>ini</a:t>
            </a:r>
            <a:r>
              <a:rPr lang="en-IE" b="0" i="0" dirty="0">
                <a:solidFill>
                  <a:schemeClr val="bg1"/>
                </a:solidFill>
                <a:effectLst/>
                <a:latin typeface="Söhne"/>
              </a:rPr>
              <a:t> juga </a:t>
            </a:r>
            <a:r>
              <a:rPr lang="en-IE" b="0" i="0" dirty="0" err="1">
                <a:solidFill>
                  <a:schemeClr val="bg1"/>
                </a:solidFill>
                <a:effectLst/>
                <a:latin typeface="Söhne"/>
              </a:rPr>
              <a:t>dipertahankan</a:t>
            </a:r>
            <a:r>
              <a:rPr lang="en-IE" b="0" i="0" dirty="0">
                <a:solidFill>
                  <a:schemeClr val="bg1"/>
                </a:solidFill>
                <a:effectLst/>
                <a:latin typeface="Söhne"/>
              </a:rPr>
              <a:t> </a:t>
            </a:r>
            <a:r>
              <a:rPr lang="en-IE" b="0" i="0" dirty="0" err="1">
                <a:solidFill>
                  <a:schemeClr val="bg1"/>
                </a:solidFill>
                <a:effectLst/>
                <a:latin typeface="Söhne"/>
              </a:rPr>
              <a:t>dalam</a:t>
            </a:r>
            <a:r>
              <a:rPr lang="en-IE" b="0" i="0" dirty="0">
                <a:solidFill>
                  <a:schemeClr val="bg1"/>
                </a:solidFill>
                <a:effectLst/>
                <a:latin typeface="Söhne"/>
              </a:rPr>
              <a:t> G.</a:t>
            </a:r>
            <a:endParaRPr lang="en-IE" b="0" i="0" dirty="0">
              <a:solidFill>
                <a:schemeClr val="bg1"/>
              </a:solidFill>
              <a:effectLst/>
              <a:latin typeface="Söhne"/>
            </a:endParaRPr>
          </a:p>
        </p:txBody>
      </p:sp>
      <p:sp>
        <p:nvSpPr>
          <p:cNvPr id="5" name="TextBox 4"/>
          <p:cNvSpPr txBox="1"/>
          <p:nvPr/>
        </p:nvSpPr>
        <p:spPr>
          <a:xfrm>
            <a:off x="1014904" y="5845884"/>
            <a:ext cx="10430861" cy="892552"/>
          </a:xfrm>
          <a:prstGeom prst="rect">
            <a:avLst/>
          </a:prstGeom>
          <a:noFill/>
        </p:spPr>
        <p:txBody>
          <a:bodyPr wrap="square">
            <a:spAutoFit/>
          </a:bodyPr>
          <a:lstStyle/>
          <a:p>
            <a:r>
              <a:rPr lang="en-IE" sz="2600" b="0" i="0" dirty="0" err="1">
                <a:solidFill>
                  <a:schemeClr val="bg1"/>
                </a:solidFill>
                <a:effectLst/>
                <a:latin typeface="Söhne"/>
              </a:rPr>
              <a:t>Dengan</a:t>
            </a:r>
            <a:r>
              <a:rPr lang="en-IE" sz="2600" b="0" i="0" dirty="0">
                <a:solidFill>
                  <a:schemeClr val="bg1"/>
                </a:solidFill>
                <a:effectLst/>
                <a:latin typeface="Söhne"/>
              </a:rPr>
              <a:t> </a:t>
            </a:r>
            <a:r>
              <a:rPr lang="en-IE" sz="2600" b="0" i="0" dirty="0" err="1">
                <a:solidFill>
                  <a:schemeClr val="bg1"/>
                </a:solidFill>
                <a:effectLst/>
                <a:latin typeface="Söhne"/>
              </a:rPr>
              <a:t>demikian</a:t>
            </a:r>
            <a:r>
              <a:rPr lang="en-IE" sz="2600" b="0" i="0" dirty="0">
                <a:solidFill>
                  <a:schemeClr val="bg1"/>
                </a:solidFill>
                <a:effectLst/>
                <a:latin typeface="Söhne"/>
              </a:rPr>
              <a:t>, </a:t>
            </a:r>
            <a:r>
              <a:rPr lang="en-IE" sz="2600" b="0" i="0" dirty="0" err="1">
                <a:solidFill>
                  <a:schemeClr val="bg1"/>
                </a:solidFill>
                <a:effectLst/>
                <a:latin typeface="Söhne"/>
              </a:rPr>
              <a:t>berdasarkan</a:t>
            </a:r>
            <a:r>
              <a:rPr lang="en-IE" sz="2600" b="0" i="0" dirty="0">
                <a:solidFill>
                  <a:schemeClr val="bg1"/>
                </a:solidFill>
                <a:effectLst/>
                <a:latin typeface="Söhne"/>
              </a:rPr>
              <a:t> </a:t>
            </a:r>
            <a:r>
              <a:rPr lang="en-IE" sz="2600" b="0" i="0" dirty="0" err="1">
                <a:solidFill>
                  <a:schemeClr val="bg1"/>
                </a:solidFill>
                <a:effectLst/>
                <a:latin typeface="Söhne"/>
              </a:rPr>
              <a:t>langkah</a:t>
            </a:r>
            <a:r>
              <a:rPr lang="en-IE" sz="2600" b="0" i="0" dirty="0">
                <a:solidFill>
                  <a:schemeClr val="bg1"/>
                </a:solidFill>
                <a:effectLst/>
                <a:latin typeface="Söhne"/>
              </a:rPr>
              <a:t> </a:t>
            </a:r>
            <a:r>
              <a:rPr lang="en-IE" sz="2600" b="0" i="0" dirty="0" err="1">
                <a:solidFill>
                  <a:schemeClr val="bg1"/>
                </a:solidFill>
                <a:effectLst/>
                <a:latin typeface="Söhne"/>
              </a:rPr>
              <a:t>induksi</a:t>
            </a:r>
            <a:r>
              <a:rPr lang="en-IE" sz="2600" b="0" i="0" dirty="0">
                <a:solidFill>
                  <a:schemeClr val="bg1"/>
                </a:solidFill>
                <a:effectLst/>
                <a:latin typeface="Söhne"/>
              </a:rPr>
              <a:t>, </a:t>
            </a:r>
            <a:r>
              <a:rPr lang="en-IE" sz="2600" b="0" i="0" dirty="0" err="1">
                <a:solidFill>
                  <a:schemeClr val="bg1"/>
                </a:solidFill>
                <a:effectLst/>
                <a:latin typeface="Söhne"/>
              </a:rPr>
              <a:t>pernyataan</a:t>
            </a:r>
            <a:r>
              <a:rPr lang="en-IE" sz="2600" b="0" i="0" dirty="0">
                <a:solidFill>
                  <a:schemeClr val="bg1"/>
                </a:solidFill>
                <a:effectLst/>
                <a:latin typeface="Söhne"/>
              </a:rPr>
              <a:t> </a:t>
            </a:r>
            <a:r>
              <a:rPr lang="en-IE" sz="2600" b="0" i="0" dirty="0" err="1">
                <a:solidFill>
                  <a:schemeClr val="bg1"/>
                </a:solidFill>
                <a:effectLst/>
                <a:latin typeface="Söhne"/>
              </a:rPr>
              <a:t>ini</a:t>
            </a:r>
            <a:r>
              <a:rPr lang="en-IE" sz="2600" b="0" i="0" dirty="0">
                <a:solidFill>
                  <a:schemeClr val="bg1"/>
                </a:solidFill>
                <a:effectLst/>
                <a:latin typeface="Söhne"/>
              </a:rPr>
              <a:t> </a:t>
            </a:r>
            <a:r>
              <a:rPr lang="en-IE" sz="2600" b="0" i="0" dirty="0" err="1">
                <a:solidFill>
                  <a:schemeClr val="bg1"/>
                </a:solidFill>
                <a:effectLst/>
                <a:latin typeface="Söhne"/>
              </a:rPr>
              <a:t>terbukti</a:t>
            </a:r>
            <a:r>
              <a:rPr lang="en-IE" sz="2600" b="0" i="0" dirty="0">
                <a:solidFill>
                  <a:schemeClr val="bg1"/>
                </a:solidFill>
                <a:effectLst/>
                <a:latin typeface="Söhne"/>
              </a:rPr>
              <a:t> </a:t>
            </a:r>
            <a:r>
              <a:rPr lang="en-IE" sz="2600" b="0" i="0" dirty="0" err="1">
                <a:solidFill>
                  <a:schemeClr val="bg1"/>
                </a:solidFill>
                <a:effectLst/>
                <a:latin typeface="Söhne"/>
              </a:rPr>
              <a:t>untuk</a:t>
            </a:r>
            <a:r>
              <a:rPr lang="en-IE" sz="2600" b="0" i="0" dirty="0">
                <a:solidFill>
                  <a:schemeClr val="bg1"/>
                </a:solidFill>
                <a:effectLst/>
                <a:latin typeface="Söhne"/>
              </a:rPr>
              <a:t> </a:t>
            </a:r>
            <a:r>
              <a:rPr lang="en-IE" sz="2600" b="0" i="0" dirty="0" err="1">
                <a:solidFill>
                  <a:schemeClr val="bg1"/>
                </a:solidFill>
                <a:effectLst/>
                <a:latin typeface="Söhne"/>
              </a:rPr>
              <a:t>setiap</a:t>
            </a:r>
            <a:r>
              <a:rPr lang="en-IE" sz="2600" b="0" i="0" dirty="0">
                <a:solidFill>
                  <a:schemeClr val="bg1"/>
                </a:solidFill>
                <a:effectLst/>
                <a:latin typeface="Söhne"/>
              </a:rPr>
              <a:t> </a:t>
            </a:r>
            <a:r>
              <a:rPr lang="en-IE" sz="2600" b="0" i="0" dirty="0" err="1">
                <a:solidFill>
                  <a:schemeClr val="bg1"/>
                </a:solidFill>
                <a:effectLst/>
                <a:latin typeface="Söhne"/>
              </a:rPr>
              <a:t>graf</a:t>
            </a:r>
            <a:r>
              <a:rPr lang="en-IE" sz="2600" b="0" i="0" dirty="0">
                <a:solidFill>
                  <a:schemeClr val="bg1"/>
                </a:solidFill>
                <a:effectLst/>
                <a:latin typeface="Söhne"/>
              </a:rPr>
              <a:t> </a:t>
            </a:r>
            <a:r>
              <a:rPr lang="en-IE" sz="2600" b="0" i="0" dirty="0" err="1">
                <a:solidFill>
                  <a:schemeClr val="bg1"/>
                </a:solidFill>
                <a:effectLst/>
                <a:latin typeface="Söhne"/>
              </a:rPr>
              <a:t>sederhana</a:t>
            </a:r>
            <a:r>
              <a:rPr lang="en-IE" sz="2600" b="0" i="0" dirty="0">
                <a:solidFill>
                  <a:schemeClr val="bg1"/>
                </a:solidFill>
                <a:effectLst/>
                <a:latin typeface="Söhne"/>
              </a:rPr>
              <a:t> </a:t>
            </a:r>
            <a:r>
              <a:rPr lang="en-IE" sz="2600" b="0" i="0" dirty="0" err="1">
                <a:solidFill>
                  <a:schemeClr val="bg1"/>
                </a:solidFill>
                <a:effectLst/>
                <a:latin typeface="Söhne"/>
              </a:rPr>
              <a:t>dengan</a:t>
            </a:r>
            <a:r>
              <a:rPr lang="en-IE" sz="2600" b="0" i="0" dirty="0">
                <a:solidFill>
                  <a:schemeClr val="bg1"/>
                </a:solidFill>
                <a:effectLst/>
                <a:latin typeface="Söhne"/>
              </a:rPr>
              <a:t> </a:t>
            </a:r>
            <a:r>
              <a:rPr lang="en-IE" sz="2600" b="0" i="0" dirty="0" err="1">
                <a:solidFill>
                  <a:schemeClr val="bg1"/>
                </a:solidFill>
                <a:effectLst/>
                <a:latin typeface="Söhne"/>
              </a:rPr>
              <a:t>setidaknya</a:t>
            </a:r>
            <a:r>
              <a:rPr lang="en-IE" sz="2600" b="0" i="0" dirty="0">
                <a:solidFill>
                  <a:schemeClr val="bg1"/>
                </a:solidFill>
                <a:effectLst/>
                <a:latin typeface="Söhne"/>
              </a:rPr>
              <a:t> </a:t>
            </a:r>
            <a:r>
              <a:rPr lang="en-IE" sz="2600" b="0" i="0" dirty="0" err="1">
                <a:solidFill>
                  <a:schemeClr val="bg1"/>
                </a:solidFill>
                <a:effectLst/>
                <a:latin typeface="Söhne"/>
              </a:rPr>
              <a:t>dua</a:t>
            </a:r>
            <a:r>
              <a:rPr lang="en-IE" sz="2600" b="0" i="0" dirty="0">
                <a:solidFill>
                  <a:schemeClr val="bg1"/>
                </a:solidFill>
                <a:effectLst/>
                <a:latin typeface="Söhne"/>
              </a:rPr>
              <a:t> </a:t>
            </a:r>
            <a:r>
              <a:rPr lang="en-IE" sz="2600" b="0" i="0" dirty="0" err="1">
                <a:solidFill>
                  <a:schemeClr val="bg1"/>
                </a:solidFill>
                <a:effectLst/>
                <a:latin typeface="Söhne"/>
              </a:rPr>
              <a:t>simpul</a:t>
            </a:r>
            <a:r>
              <a:rPr lang="en-IE" sz="2600" b="0" i="0" dirty="0">
                <a:solidFill>
                  <a:schemeClr val="bg1"/>
                </a:solidFill>
                <a:effectLst/>
                <a:latin typeface="Söhne"/>
              </a:rPr>
              <a:t>.</a:t>
            </a:r>
            <a:endParaRPr lang="en-IE" sz="2600" dirty="0">
              <a:solidFill>
                <a:schemeClr val="bg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12192000" cy="6858000"/>
          </a:xfrm>
          <a:prstGeom prst="rect">
            <a:avLst/>
          </a:prstGeom>
          <a:solidFill>
            <a:srgbClr val="0045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0" y="31530"/>
            <a:ext cx="12192000" cy="1325563"/>
          </a:xfrm>
        </p:spPr>
        <p:style>
          <a:lnRef idx="2">
            <a:schemeClr val="accent2">
              <a:shade val="50000"/>
            </a:schemeClr>
          </a:lnRef>
          <a:fillRef idx="1">
            <a:schemeClr val="accent2"/>
          </a:fillRef>
          <a:effectRef idx="0">
            <a:schemeClr val="accent2"/>
          </a:effectRef>
          <a:fontRef idx="minor">
            <a:schemeClr val="lt1"/>
          </a:fontRef>
        </p:style>
        <p:txBody>
          <a:bodyPr>
            <a:normAutofit/>
          </a:bodyPr>
          <a:lstStyle/>
          <a:p>
            <a:r>
              <a:rPr lang="en-IE" dirty="0" err="1"/>
              <a:t>Asumsi</a:t>
            </a:r>
            <a:r>
              <a:rPr lang="en-IE" dirty="0"/>
              <a:t> </a:t>
            </a:r>
            <a:r>
              <a:rPr lang="en-IE" dirty="0" err="1"/>
              <a:t>Induksi</a:t>
            </a:r>
            <a:br>
              <a:rPr lang="en-IE" dirty="0"/>
            </a:br>
            <a:r>
              <a:rPr lang="en-IE" sz="2700" dirty="0"/>
              <a:t>-</a:t>
            </a:r>
            <a:r>
              <a:rPr lang="en-IE" sz="2700" dirty="0" err="1"/>
              <a:t>Penjelasan</a:t>
            </a:r>
            <a:r>
              <a:rPr lang="en-IE" sz="2700" dirty="0"/>
              <a:t> </a:t>
            </a:r>
            <a:r>
              <a:rPr lang="en-IE" sz="2700" dirty="0" err="1"/>
              <a:t>tentang</a:t>
            </a:r>
            <a:r>
              <a:rPr lang="en-IE" sz="2700" dirty="0"/>
              <a:t> </a:t>
            </a:r>
            <a:r>
              <a:rPr lang="en-IE" sz="2700" dirty="0" err="1"/>
              <a:t>langkah</a:t>
            </a:r>
            <a:r>
              <a:rPr lang="en-IE" sz="2700" dirty="0"/>
              <a:t> </a:t>
            </a:r>
            <a:r>
              <a:rPr lang="en-IE" sz="2700" dirty="0" err="1"/>
              <a:t>dalam</a:t>
            </a:r>
            <a:r>
              <a:rPr lang="en-IE" sz="2700" dirty="0"/>
              <a:t> proses </a:t>
            </a:r>
            <a:r>
              <a:rPr lang="en-IE" sz="2700" dirty="0" err="1"/>
              <a:t>induksi</a:t>
            </a:r>
            <a:r>
              <a:rPr lang="en-IE" sz="2700" dirty="0"/>
              <a:t> </a:t>
            </a:r>
            <a:r>
              <a:rPr lang="en-IE" sz="2700" dirty="0" err="1"/>
              <a:t>matematika</a:t>
            </a:r>
            <a:r>
              <a:rPr lang="en-IE" sz="2700" dirty="0"/>
              <a:t>.</a:t>
            </a:r>
            <a:endParaRPr lang="en-IE" dirty="0"/>
          </a:p>
        </p:txBody>
      </p:sp>
      <p:sp>
        <p:nvSpPr>
          <p:cNvPr id="3" name="Content Placeholder 2"/>
          <p:cNvSpPr>
            <a:spLocks noGrp="1"/>
          </p:cNvSpPr>
          <p:nvPr>
            <p:ph idx="1"/>
          </p:nvPr>
        </p:nvSpPr>
        <p:spPr>
          <a:xfrm>
            <a:off x="86710" y="2073166"/>
            <a:ext cx="7748752" cy="4185744"/>
          </a:xfrm>
          <a:noFill/>
        </p:spPr>
        <p:style>
          <a:lnRef idx="2">
            <a:schemeClr val="accent1"/>
          </a:lnRef>
          <a:fillRef idx="1">
            <a:schemeClr val="lt1"/>
          </a:fillRef>
          <a:effectRef idx="0">
            <a:schemeClr val="accent1"/>
          </a:effectRef>
          <a:fontRef idx="minor">
            <a:schemeClr val="dk1"/>
          </a:fontRef>
        </p:style>
        <p:txBody>
          <a:bodyPr>
            <a:normAutofit/>
          </a:bodyPr>
          <a:lstStyle/>
          <a:p>
            <a:pPr marL="0" indent="0">
              <a:buNone/>
            </a:pPr>
            <a:r>
              <a:rPr lang="en-IE" sz="3600" b="0" i="0" dirty="0" err="1">
                <a:solidFill>
                  <a:schemeClr val="bg1"/>
                </a:solidFill>
                <a:effectLst/>
                <a:latin typeface="Söhne"/>
              </a:rPr>
              <a:t>Penggunaan</a:t>
            </a:r>
            <a:r>
              <a:rPr lang="en-IE" sz="3600" b="0" i="0" dirty="0">
                <a:solidFill>
                  <a:schemeClr val="bg1"/>
                </a:solidFill>
                <a:effectLst/>
                <a:latin typeface="Söhne"/>
              </a:rPr>
              <a:t> </a:t>
            </a:r>
            <a:r>
              <a:rPr lang="en-IE" sz="3600" b="0" i="0" dirty="0" err="1">
                <a:solidFill>
                  <a:schemeClr val="bg1"/>
                </a:solidFill>
                <a:effectLst/>
                <a:latin typeface="Söhne"/>
              </a:rPr>
              <a:t>asumsi</a:t>
            </a:r>
            <a:r>
              <a:rPr lang="en-IE" sz="3600" b="0" i="0" dirty="0">
                <a:solidFill>
                  <a:schemeClr val="bg1"/>
                </a:solidFill>
                <a:effectLst/>
                <a:latin typeface="Söhne"/>
              </a:rPr>
              <a:t> </a:t>
            </a:r>
            <a:r>
              <a:rPr lang="en-IE" sz="3600" b="0" i="0" dirty="0" err="1">
                <a:solidFill>
                  <a:schemeClr val="bg1"/>
                </a:solidFill>
                <a:effectLst/>
                <a:latin typeface="Söhne"/>
              </a:rPr>
              <a:t>induksi</a:t>
            </a:r>
            <a:r>
              <a:rPr lang="en-IE" sz="3600" dirty="0">
                <a:solidFill>
                  <a:schemeClr val="bg1"/>
                </a:solidFill>
                <a:latin typeface="Söhne"/>
              </a:rPr>
              <a:t> </a:t>
            </a:r>
            <a:r>
              <a:rPr lang="en-IE" sz="3600" dirty="0" err="1">
                <a:solidFill>
                  <a:schemeClr val="bg1"/>
                </a:solidFill>
                <a:latin typeface="Söhne"/>
              </a:rPr>
              <a:t>i</a:t>
            </a:r>
            <a:r>
              <a:rPr lang="en-IE" sz="3600" b="0" i="0" dirty="0" err="1">
                <a:solidFill>
                  <a:schemeClr val="bg1"/>
                </a:solidFill>
                <a:effectLst/>
                <a:latin typeface="Söhne"/>
              </a:rPr>
              <a:t>ni</a:t>
            </a:r>
            <a:r>
              <a:rPr lang="en-IE" sz="3600" b="0" i="0" dirty="0">
                <a:solidFill>
                  <a:schemeClr val="bg1"/>
                </a:solidFill>
                <a:effectLst/>
                <a:latin typeface="Söhne"/>
              </a:rPr>
              <a:t> </a:t>
            </a:r>
            <a:r>
              <a:rPr lang="en-IE" sz="3600" b="0" i="0" dirty="0" err="1">
                <a:solidFill>
                  <a:schemeClr val="bg1"/>
                </a:solidFill>
                <a:effectLst/>
                <a:latin typeface="Söhne"/>
              </a:rPr>
              <a:t>melibatkan</a:t>
            </a:r>
            <a:r>
              <a:rPr lang="en-IE" sz="3600" b="0" i="0" dirty="0">
                <a:solidFill>
                  <a:schemeClr val="bg1"/>
                </a:solidFill>
                <a:effectLst/>
                <a:latin typeface="Söhne"/>
              </a:rPr>
              <a:t> </a:t>
            </a:r>
            <a:r>
              <a:rPr lang="en-IE" sz="3600" b="0" i="0" dirty="0" err="1">
                <a:solidFill>
                  <a:schemeClr val="bg1"/>
                </a:solidFill>
                <a:effectLst/>
                <a:latin typeface="Söhne"/>
              </a:rPr>
              <a:t>asumsi</a:t>
            </a:r>
            <a:r>
              <a:rPr lang="en-IE" sz="3600" b="0" i="0" dirty="0">
                <a:solidFill>
                  <a:schemeClr val="bg1"/>
                </a:solidFill>
                <a:effectLst/>
                <a:latin typeface="Söhne"/>
              </a:rPr>
              <a:t> </a:t>
            </a:r>
            <a:r>
              <a:rPr lang="en-IE" sz="3600" b="0" i="0" dirty="0" err="1">
                <a:solidFill>
                  <a:schemeClr val="bg1"/>
                </a:solidFill>
                <a:effectLst/>
                <a:latin typeface="Söhne"/>
              </a:rPr>
              <a:t>bahwa</a:t>
            </a:r>
            <a:r>
              <a:rPr lang="en-IE" sz="3600" b="0" i="0" dirty="0">
                <a:solidFill>
                  <a:schemeClr val="bg1"/>
                </a:solidFill>
                <a:effectLst/>
                <a:latin typeface="Söhne"/>
              </a:rPr>
              <a:t> </a:t>
            </a:r>
            <a:r>
              <a:rPr lang="en-IE" sz="3600" b="0" i="0" dirty="0" err="1">
                <a:solidFill>
                  <a:schemeClr val="bg1"/>
                </a:solidFill>
                <a:effectLst/>
                <a:latin typeface="Söhne"/>
              </a:rPr>
              <a:t>suatu</a:t>
            </a:r>
            <a:r>
              <a:rPr lang="en-IE" sz="3600" b="0" i="0" dirty="0">
                <a:solidFill>
                  <a:schemeClr val="bg1"/>
                </a:solidFill>
                <a:effectLst/>
                <a:latin typeface="Söhne"/>
              </a:rPr>
              <a:t> </a:t>
            </a:r>
            <a:r>
              <a:rPr lang="en-IE" sz="3600" b="0" i="0" dirty="0" err="1">
                <a:solidFill>
                  <a:schemeClr val="bg1"/>
                </a:solidFill>
                <a:effectLst/>
                <a:latin typeface="Söhne"/>
              </a:rPr>
              <a:t>pernyataan</a:t>
            </a:r>
            <a:r>
              <a:rPr lang="en-IE" sz="3600" b="0" i="0" dirty="0">
                <a:solidFill>
                  <a:schemeClr val="bg1"/>
                </a:solidFill>
                <a:effectLst/>
                <a:latin typeface="Söhne"/>
              </a:rPr>
              <a:t> </a:t>
            </a:r>
            <a:r>
              <a:rPr lang="en-IE" sz="3600" b="0" i="0" dirty="0" err="1">
                <a:solidFill>
                  <a:schemeClr val="bg1"/>
                </a:solidFill>
                <a:effectLst/>
                <a:latin typeface="Söhne"/>
              </a:rPr>
              <a:t>matematika</a:t>
            </a:r>
            <a:r>
              <a:rPr lang="en-IE" sz="3600" b="0" i="0" dirty="0">
                <a:solidFill>
                  <a:schemeClr val="bg1"/>
                </a:solidFill>
                <a:effectLst/>
                <a:latin typeface="Söhne"/>
              </a:rPr>
              <a:t> </a:t>
            </a:r>
            <a:r>
              <a:rPr lang="en-IE" sz="3600" b="0" i="0" dirty="0" err="1">
                <a:solidFill>
                  <a:schemeClr val="bg1"/>
                </a:solidFill>
                <a:effectLst/>
                <a:latin typeface="Söhne"/>
              </a:rPr>
              <a:t>benar</a:t>
            </a:r>
            <a:r>
              <a:rPr lang="en-IE" sz="3600" b="0" i="0" dirty="0">
                <a:solidFill>
                  <a:schemeClr val="bg1"/>
                </a:solidFill>
                <a:effectLst/>
                <a:latin typeface="Söhne"/>
              </a:rPr>
              <a:t> </a:t>
            </a:r>
            <a:r>
              <a:rPr lang="en-IE" sz="3600" b="0" i="0" dirty="0" err="1">
                <a:solidFill>
                  <a:schemeClr val="bg1"/>
                </a:solidFill>
                <a:effectLst/>
                <a:latin typeface="Söhne"/>
              </a:rPr>
              <a:t>untuk</a:t>
            </a:r>
            <a:r>
              <a:rPr lang="en-IE" sz="3600" b="0" i="0" dirty="0">
                <a:solidFill>
                  <a:schemeClr val="bg1"/>
                </a:solidFill>
                <a:effectLst/>
                <a:latin typeface="Söhne"/>
              </a:rPr>
              <a:t> </a:t>
            </a:r>
            <a:r>
              <a:rPr lang="en-IE" sz="3600" b="0" i="0" dirty="0" err="1">
                <a:solidFill>
                  <a:schemeClr val="bg1"/>
                </a:solidFill>
                <a:effectLst/>
                <a:latin typeface="Söhne"/>
              </a:rPr>
              <a:t>suatu</a:t>
            </a:r>
            <a:r>
              <a:rPr lang="en-IE" sz="3600" b="0" i="0" dirty="0">
                <a:solidFill>
                  <a:schemeClr val="bg1"/>
                </a:solidFill>
                <a:effectLst/>
                <a:latin typeface="Söhne"/>
              </a:rPr>
              <a:t> </a:t>
            </a:r>
            <a:r>
              <a:rPr lang="en-IE" sz="3600" b="0" i="0" dirty="0" err="1">
                <a:solidFill>
                  <a:schemeClr val="bg1"/>
                </a:solidFill>
                <a:effectLst/>
                <a:latin typeface="Söhne"/>
              </a:rPr>
              <a:t>nilai</a:t>
            </a:r>
            <a:r>
              <a:rPr lang="en-IE" sz="3600" b="0" i="0" dirty="0">
                <a:solidFill>
                  <a:schemeClr val="bg1"/>
                </a:solidFill>
                <a:effectLst/>
                <a:latin typeface="Söhne"/>
              </a:rPr>
              <a:t> </a:t>
            </a:r>
            <a:r>
              <a:rPr lang="en-IE" sz="3600" b="0" i="0" dirty="0" err="1">
                <a:solidFill>
                  <a:schemeClr val="bg1"/>
                </a:solidFill>
                <a:effectLst/>
                <a:latin typeface="Söhne"/>
              </a:rPr>
              <a:t>tertentu</a:t>
            </a:r>
            <a:r>
              <a:rPr lang="en-IE" sz="3600" b="0" i="0" dirty="0">
                <a:solidFill>
                  <a:schemeClr val="bg1"/>
                </a:solidFill>
                <a:effectLst/>
                <a:latin typeface="Söhne"/>
              </a:rPr>
              <a:t> (</a:t>
            </a:r>
            <a:r>
              <a:rPr lang="en-IE" sz="3600" b="0" i="0" dirty="0" err="1">
                <a:solidFill>
                  <a:schemeClr val="bg1"/>
                </a:solidFill>
                <a:effectLst/>
                <a:latin typeface="Söhne"/>
              </a:rPr>
              <a:t>biasanya</a:t>
            </a:r>
            <a:r>
              <a:rPr lang="en-IE" sz="3600" b="0" i="0" dirty="0">
                <a:solidFill>
                  <a:schemeClr val="bg1"/>
                </a:solidFill>
                <a:effectLst/>
                <a:latin typeface="Söhne"/>
              </a:rPr>
              <a:t> </a:t>
            </a:r>
            <a:r>
              <a:rPr lang="en-IE" sz="3600" b="0" i="0" dirty="0" err="1">
                <a:solidFill>
                  <a:schemeClr val="bg1"/>
                </a:solidFill>
                <a:effectLst/>
                <a:latin typeface="Söhne"/>
              </a:rPr>
              <a:t>nilai</a:t>
            </a:r>
            <a:r>
              <a:rPr lang="en-IE" sz="3600" b="0" i="0" dirty="0">
                <a:solidFill>
                  <a:schemeClr val="bg1"/>
                </a:solidFill>
                <a:effectLst/>
                <a:latin typeface="Söhne"/>
              </a:rPr>
              <a:t> </a:t>
            </a:r>
            <a:r>
              <a:rPr lang="en-IE" sz="3600" b="0" i="0" dirty="0" err="1">
                <a:solidFill>
                  <a:schemeClr val="bg1"/>
                </a:solidFill>
                <a:effectLst/>
                <a:latin typeface="Söhne"/>
              </a:rPr>
              <a:t>awal</a:t>
            </a:r>
            <a:r>
              <a:rPr lang="en-IE" sz="3600" b="0" i="0" dirty="0">
                <a:solidFill>
                  <a:schemeClr val="bg1"/>
                </a:solidFill>
                <a:effectLst/>
                <a:latin typeface="Söhne"/>
              </a:rPr>
              <a:t>), dan </a:t>
            </a:r>
            <a:r>
              <a:rPr lang="en-IE" sz="3600" b="0" i="0" dirty="0" err="1">
                <a:solidFill>
                  <a:schemeClr val="bg1"/>
                </a:solidFill>
                <a:effectLst/>
                <a:latin typeface="Söhne"/>
              </a:rPr>
              <a:t>kemudian</a:t>
            </a:r>
            <a:r>
              <a:rPr lang="en-IE" sz="3600" b="0" i="0" dirty="0">
                <a:solidFill>
                  <a:schemeClr val="bg1"/>
                </a:solidFill>
                <a:effectLst/>
                <a:latin typeface="Söhne"/>
              </a:rPr>
              <a:t> </a:t>
            </a:r>
            <a:r>
              <a:rPr lang="en-IE" sz="3600" b="0" i="0" dirty="0" err="1">
                <a:solidFill>
                  <a:schemeClr val="bg1"/>
                </a:solidFill>
                <a:effectLst/>
                <a:latin typeface="Söhne"/>
              </a:rPr>
              <a:t>membuktikan</a:t>
            </a:r>
            <a:r>
              <a:rPr lang="en-IE" sz="3600" b="0" i="0" dirty="0">
                <a:solidFill>
                  <a:schemeClr val="bg1"/>
                </a:solidFill>
                <a:effectLst/>
                <a:latin typeface="Söhne"/>
              </a:rPr>
              <a:t> </a:t>
            </a:r>
            <a:r>
              <a:rPr lang="en-IE" sz="3600" b="0" i="0" dirty="0" err="1">
                <a:solidFill>
                  <a:schemeClr val="bg1"/>
                </a:solidFill>
                <a:effectLst/>
                <a:latin typeface="Söhne"/>
              </a:rPr>
              <a:t>bahwa</a:t>
            </a:r>
            <a:r>
              <a:rPr lang="en-IE" sz="3600" b="0" i="0" dirty="0">
                <a:solidFill>
                  <a:schemeClr val="bg1"/>
                </a:solidFill>
                <a:effectLst/>
                <a:latin typeface="Söhne"/>
              </a:rPr>
              <a:t> </a:t>
            </a:r>
            <a:r>
              <a:rPr lang="en-IE" sz="3600" b="0" i="0" dirty="0" err="1">
                <a:solidFill>
                  <a:schemeClr val="bg1"/>
                </a:solidFill>
                <a:effectLst/>
                <a:latin typeface="Söhne"/>
              </a:rPr>
              <a:t>jika</a:t>
            </a:r>
            <a:r>
              <a:rPr lang="en-IE" sz="3600" b="0" i="0" dirty="0">
                <a:solidFill>
                  <a:schemeClr val="bg1"/>
                </a:solidFill>
                <a:effectLst/>
                <a:latin typeface="Söhne"/>
              </a:rPr>
              <a:t> </a:t>
            </a:r>
            <a:r>
              <a:rPr lang="en-IE" sz="3600" b="0" i="0" dirty="0" err="1">
                <a:solidFill>
                  <a:schemeClr val="bg1"/>
                </a:solidFill>
                <a:effectLst/>
                <a:latin typeface="Söhne"/>
              </a:rPr>
              <a:t>pernyataan</a:t>
            </a:r>
            <a:r>
              <a:rPr lang="en-IE" sz="3600" b="0" i="0" dirty="0">
                <a:solidFill>
                  <a:schemeClr val="bg1"/>
                </a:solidFill>
                <a:effectLst/>
                <a:latin typeface="Söhne"/>
              </a:rPr>
              <a:t> </a:t>
            </a:r>
            <a:r>
              <a:rPr lang="en-IE" sz="3600" b="0" i="0" dirty="0" err="1">
                <a:solidFill>
                  <a:schemeClr val="bg1"/>
                </a:solidFill>
                <a:effectLst/>
                <a:latin typeface="Söhne"/>
              </a:rPr>
              <a:t>itu</a:t>
            </a:r>
            <a:r>
              <a:rPr lang="en-IE" sz="3600" b="0" i="0" dirty="0">
                <a:solidFill>
                  <a:schemeClr val="bg1"/>
                </a:solidFill>
                <a:effectLst/>
                <a:latin typeface="Söhne"/>
              </a:rPr>
              <a:t> </a:t>
            </a:r>
            <a:r>
              <a:rPr lang="en-IE" sz="3600" b="0" i="0" dirty="0" err="1">
                <a:solidFill>
                  <a:schemeClr val="bg1"/>
                </a:solidFill>
                <a:effectLst/>
                <a:latin typeface="Söhne"/>
              </a:rPr>
              <a:t>benar</a:t>
            </a:r>
            <a:r>
              <a:rPr lang="en-IE" sz="3600" b="0" i="0" dirty="0">
                <a:solidFill>
                  <a:schemeClr val="bg1"/>
                </a:solidFill>
                <a:effectLst/>
                <a:latin typeface="Söhne"/>
              </a:rPr>
              <a:t> </a:t>
            </a:r>
            <a:r>
              <a:rPr lang="en-IE" sz="3600" b="0" i="0" dirty="0" err="1">
                <a:solidFill>
                  <a:schemeClr val="bg1"/>
                </a:solidFill>
                <a:effectLst/>
                <a:latin typeface="Söhne"/>
              </a:rPr>
              <a:t>untuk</a:t>
            </a:r>
            <a:r>
              <a:rPr lang="en-IE" sz="3600" b="0" i="0" dirty="0">
                <a:solidFill>
                  <a:schemeClr val="bg1"/>
                </a:solidFill>
                <a:effectLst/>
                <a:latin typeface="Söhne"/>
              </a:rPr>
              <a:t> </a:t>
            </a:r>
            <a:r>
              <a:rPr lang="en-IE" sz="3600" b="0" i="0" dirty="0" err="1">
                <a:solidFill>
                  <a:schemeClr val="bg1"/>
                </a:solidFill>
                <a:effectLst/>
                <a:latin typeface="Söhne"/>
              </a:rPr>
              <a:t>nilai</a:t>
            </a:r>
            <a:r>
              <a:rPr lang="en-IE" sz="3600" b="0" i="0" dirty="0">
                <a:solidFill>
                  <a:schemeClr val="bg1"/>
                </a:solidFill>
                <a:effectLst/>
                <a:latin typeface="Söhne"/>
              </a:rPr>
              <a:t> - k </a:t>
            </a:r>
            <a:r>
              <a:rPr lang="en-IE" sz="3600" b="0" i="0" dirty="0" err="1">
                <a:solidFill>
                  <a:schemeClr val="bg1"/>
                </a:solidFill>
                <a:effectLst/>
                <a:latin typeface="Söhne"/>
              </a:rPr>
              <a:t>tertentu</a:t>
            </a:r>
            <a:r>
              <a:rPr lang="en-IE" sz="3600" b="0" i="0" dirty="0">
                <a:solidFill>
                  <a:schemeClr val="bg1"/>
                </a:solidFill>
                <a:effectLst/>
                <a:latin typeface="Söhne"/>
              </a:rPr>
              <a:t>, </a:t>
            </a:r>
            <a:r>
              <a:rPr lang="en-IE" sz="3600" b="0" i="0" dirty="0" err="1">
                <a:solidFill>
                  <a:schemeClr val="bg1"/>
                </a:solidFill>
                <a:effectLst/>
                <a:latin typeface="Söhne"/>
              </a:rPr>
              <a:t>maka</a:t>
            </a:r>
            <a:r>
              <a:rPr lang="en-IE" sz="3600" b="0" i="0" dirty="0">
                <a:solidFill>
                  <a:schemeClr val="bg1"/>
                </a:solidFill>
                <a:effectLst/>
                <a:latin typeface="Söhne"/>
              </a:rPr>
              <a:t> </a:t>
            </a:r>
            <a:r>
              <a:rPr lang="en-IE" sz="3600" b="0" i="0" dirty="0" err="1">
                <a:solidFill>
                  <a:schemeClr val="bg1"/>
                </a:solidFill>
                <a:effectLst/>
                <a:latin typeface="Söhne"/>
              </a:rPr>
              <a:t>itu</a:t>
            </a:r>
            <a:r>
              <a:rPr lang="en-IE" sz="3600" b="0" i="0" dirty="0">
                <a:solidFill>
                  <a:schemeClr val="bg1"/>
                </a:solidFill>
                <a:effectLst/>
                <a:latin typeface="Söhne"/>
              </a:rPr>
              <a:t> juga </a:t>
            </a:r>
            <a:r>
              <a:rPr lang="en-IE" sz="3600" b="0" i="0" dirty="0" err="1">
                <a:solidFill>
                  <a:schemeClr val="bg1"/>
                </a:solidFill>
                <a:effectLst/>
                <a:latin typeface="Söhne"/>
              </a:rPr>
              <a:t>benar</a:t>
            </a:r>
            <a:r>
              <a:rPr lang="en-IE" sz="3600" b="0" i="0" dirty="0">
                <a:solidFill>
                  <a:schemeClr val="bg1"/>
                </a:solidFill>
                <a:effectLst/>
                <a:latin typeface="Söhne"/>
              </a:rPr>
              <a:t> </a:t>
            </a:r>
            <a:r>
              <a:rPr lang="en-IE" sz="3600" b="0" i="0" dirty="0" err="1">
                <a:solidFill>
                  <a:schemeClr val="bg1"/>
                </a:solidFill>
                <a:effectLst/>
                <a:latin typeface="Söhne"/>
              </a:rPr>
              <a:t>untuk</a:t>
            </a:r>
            <a:r>
              <a:rPr lang="en-IE" sz="3600" b="0" i="0" dirty="0">
                <a:solidFill>
                  <a:schemeClr val="bg1"/>
                </a:solidFill>
                <a:effectLst/>
                <a:latin typeface="Söhne"/>
              </a:rPr>
              <a:t> </a:t>
            </a:r>
            <a:r>
              <a:rPr lang="en-IE" sz="3600" b="0" i="0" dirty="0" err="1">
                <a:solidFill>
                  <a:schemeClr val="bg1"/>
                </a:solidFill>
                <a:effectLst/>
                <a:latin typeface="Söhne"/>
              </a:rPr>
              <a:t>nilai</a:t>
            </a:r>
            <a:r>
              <a:rPr lang="en-IE" sz="3600" b="0" i="0" dirty="0">
                <a:solidFill>
                  <a:schemeClr val="bg1"/>
                </a:solidFill>
                <a:effectLst/>
                <a:latin typeface="Söhne"/>
              </a:rPr>
              <a:t> k+1.</a:t>
            </a:r>
            <a:endParaRPr lang="en-IE" sz="3600" b="0" i="0" dirty="0">
              <a:solidFill>
                <a:schemeClr val="bg1"/>
              </a:solidFill>
              <a:effectLst/>
              <a:latin typeface="Söhne"/>
            </a:endParaRPr>
          </a:p>
        </p:txBody>
      </p:sp>
      <p:pic>
        <p:nvPicPr>
          <p:cNvPr id="1026" name="Picture 2" descr="Induksi Matematika: Pengertian, Jenis dan Konsep Dasarnya"/>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734300" y="1981200"/>
            <a:ext cx="4457700" cy="48768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12192000" cy="6858000"/>
          </a:xfrm>
          <a:prstGeom prst="rect">
            <a:avLst/>
          </a:prstGeom>
          <a:solidFill>
            <a:srgbClr val="0045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0" y="0"/>
            <a:ext cx="12192000" cy="1325563"/>
          </a:xfrm>
        </p:spPr>
        <p:style>
          <a:lnRef idx="2">
            <a:schemeClr val="accent2">
              <a:shade val="50000"/>
            </a:schemeClr>
          </a:lnRef>
          <a:fillRef idx="1">
            <a:schemeClr val="accent2"/>
          </a:fillRef>
          <a:effectRef idx="0">
            <a:schemeClr val="accent2"/>
          </a:effectRef>
          <a:fontRef idx="minor">
            <a:schemeClr val="lt1"/>
          </a:fontRef>
        </p:style>
        <p:txBody>
          <a:bodyPr>
            <a:normAutofit/>
          </a:bodyPr>
          <a:lstStyle/>
          <a:p>
            <a:r>
              <a:rPr lang="en-IE" dirty="0" err="1"/>
              <a:t>Asumsi</a:t>
            </a:r>
            <a:r>
              <a:rPr lang="en-IE" dirty="0"/>
              <a:t> </a:t>
            </a:r>
            <a:r>
              <a:rPr lang="en-IE" dirty="0" err="1"/>
              <a:t>Induksi</a:t>
            </a:r>
            <a:br>
              <a:rPr lang="en-IE" sz="2700" dirty="0"/>
            </a:br>
            <a:r>
              <a:rPr lang="en-IE" sz="2700" dirty="0"/>
              <a:t>-</a:t>
            </a:r>
            <a:r>
              <a:rPr lang="en-IE" sz="2700" dirty="0" err="1"/>
              <a:t>Contoh</a:t>
            </a:r>
            <a:r>
              <a:rPr lang="en-IE" sz="2700" dirty="0"/>
              <a:t> </a:t>
            </a:r>
            <a:r>
              <a:rPr lang="en-IE" sz="2700" dirty="0" err="1"/>
              <a:t>penerapannya</a:t>
            </a:r>
            <a:r>
              <a:rPr lang="en-IE" sz="2700" dirty="0"/>
              <a:t> </a:t>
            </a:r>
            <a:r>
              <a:rPr lang="en-IE" sz="2700" dirty="0" err="1"/>
              <a:t>dalam</a:t>
            </a:r>
            <a:r>
              <a:rPr lang="en-IE" sz="2700" dirty="0"/>
              <a:t> </a:t>
            </a:r>
            <a:r>
              <a:rPr lang="en-IE" sz="2700" dirty="0" err="1"/>
              <a:t>sebuah</a:t>
            </a:r>
            <a:r>
              <a:rPr lang="en-IE" sz="2700" dirty="0"/>
              <a:t> </a:t>
            </a:r>
            <a:r>
              <a:rPr lang="en-IE" sz="2700" dirty="0" err="1"/>
              <a:t>pernyataan</a:t>
            </a:r>
            <a:r>
              <a:rPr lang="en-IE" sz="2700" dirty="0"/>
              <a:t> </a:t>
            </a:r>
            <a:r>
              <a:rPr lang="en-IE" sz="2700" dirty="0" err="1"/>
              <a:t>matematika</a:t>
            </a:r>
            <a:r>
              <a:rPr lang="en-IE" sz="2700" dirty="0"/>
              <a:t>.</a:t>
            </a:r>
            <a:endParaRPr lang="en-IE" dirty="0"/>
          </a:p>
        </p:txBody>
      </p:sp>
      <p:pic>
        <p:nvPicPr>
          <p:cNvPr id="5" name="Picture 4"/>
          <p:cNvPicPr>
            <a:picLocks noChangeAspect="1"/>
          </p:cNvPicPr>
          <p:nvPr/>
        </p:nvPicPr>
        <p:blipFill rotWithShape="1">
          <a:blip r:embed="rId1"/>
          <a:srcRect b="15087"/>
          <a:stretch>
            <a:fillRect/>
          </a:stretch>
        </p:blipFill>
        <p:spPr>
          <a:xfrm>
            <a:off x="262489" y="1444404"/>
            <a:ext cx="7097648" cy="5294755"/>
          </a:xfrm>
          <a:prstGeom prst="rect">
            <a:avLst/>
          </a:prstGeom>
          <a:ln>
            <a:solidFill>
              <a:schemeClr val="accent1"/>
            </a:solidFill>
          </a:ln>
        </p:spPr>
      </p:pic>
      <p:sp>
        <p:nvSpPr>
          <p:cNvPr id="7" name="TextBox 6"/>
          <p:cNvSpPr txBox="1"/>
          <p:nvPr/>
        </p:nvSpPr>
        <p:spPr>
          <a:xfrm>
            <a:off x="7528034" y="3064765"/>
            <a:ext cx="4485290" cy="2554545"/>
          </a:xfrm>
          <a:prstGeom prst="rect">
            <a:avLst/>
          </a:prstGeom>
          <a:noFill/>
        </p:spPr>
        <p:txBody>
          <a:bodyPr wrap="square">
            <a:spAutoFit/>
          </a:bodyPr>
          <a:lstStyle/>
          <a:p>
            <a:r>
              <a:rPr lang="en-IE" sz="2000" b="0" i="0" dirty="0" err="1">
                <a:solidFill>
                  <a:schemeClr val="bg1"/>
                </a:solidFill>
                <a:effectLst/>
                <a:latin typeface="Söhne"/>
              </a:rPr>
              <a:t>Dengan</a:t>
            </a:r>
            <a:r>
              <a:rPr lang="en-IE" sz="2000" b="0" i="0" dirty="0">
                <a:solidFill>
                  <a:schemeClr val="bg1"/>
                </a:solidFill>
                <a:effectLst/>
                <a:latin typeface="Söhne"/>
              </a:rPr>
              <a:t> </a:t>
            </a:r>
            <a:r>
              <a:rPr lang="en-IE" sz="2000" b="0" i="0" dirty="0" err="1">
                <a:solidFill>
                  <a:schemeClr val="bg1"/>
                </a:solidFill>
                <a:effectLst/>
                <a:latin typeface="Söhne"/>
              </a:rPr>
              <a:t>melakukan</a:t>
            </a:r>
            <a:r>
              <a:rPr lang="en-IE" sz="2000" b="0" i="0" dirty="0">
                <a:solidFill>
                  <a:schemeClr val="bg1"/>
                </a:solidFill>
                <a:effectLst/>
                <a:latin typeface="Söhne"/>
              </a:rPr>
              <a:t> </a:t>
            </a:r>
            <a:r>
              <a:rPr lang="en-IE" sz="2000" b="0" i="0" dirty="0" err="1">
                <a:solidFill>
                  <a:schemeClr val="bg1"/>
                </a:solidFill>
                <a:effectLst/>
                <a:latin typeface="Söhne"/>
              </a:rPr>
              <a:t>langkah-langkah</a:t>
            </a:r>
            <a:r>
              <a:rPr lang="en-IE" sz="2000" b="0" i="0" dirty="0">
                <a:solidFill>
                  <a:schemeClr val="bg1"/>
                </a:solidFill>
                <a:effectLst/>
                <a:latin typeface="Söhne"/>
              </a:rPr>
              <a:t> algebra </a:t>
            </a:r>
            <a:r>
              <a:rPr lang="en-IE" sz="2000" b="0" i="0" dirty="0" err="1">
                <a:solidFill>
                  <a:schemeClr val="bg1"/>
                </a:solidFill>
                <a:effectLst/>
                <a:latin typeface="Söhne"/>
              </a:rPr>
              <a:t>sederhana</a:t>
            </a:r>
            <a:r>
              <a:rPr lang="en-IE" sz="2000" b="0" i="0" dirty="0">
                <a:solidFill>
                  <a:schemeClr val="bg1"/>
                </a:solidFill>
                <a:effectLst/>
                <a:latin typeface="Söhne"/>
              </a:rPr>
              <a:t>, </a:t>
            </a:r>
            <a:r>
              <a:rPr lang="en-IE" sz="2000" b="0" i="0" dirty="0" err="1">
                <a:solidFill>
                  <a:schemeClr val="bg1"/>
                </a:solidFill>
                <a:effectLst/>
                <a:latin typeface="Söhne"/>
              </a:rPr>
              <a:t>kita</a:t>
            </a:r>
            <a:r>
              <a:rPr lang="en-IE" sz="2000" b="0" i="0" dirty="0">
                <a:solidFill>
                  <a:schemeClr val="bg1"/>
                </a:solidFill>
                <a:effectLst/>
                <a:latin typeface="Söhne"/>
              </a:rPr>
              <a:t> </a:t>
            </a:r>
            <a:r>
              <a:rPr lang="en-IE" sz="2000" b="0" i="0" dirty="0" err="1">
                <a:solidFill>
                  <a:schemeClr val="bg1"/>
                </a:solidFill>
                <a:effectLst/>
                <a:latin typeface="Söhne"/>
              </a:rPr>
              <a:t>dapat</a:t>
            </a:r>
            <a:r>
              <a:rPr lang="en-IE" sz="2000" b="0" i="0" dirty="0">
                <a:solidFill>
                  <a:schemeClr val="bg1"/>
                </a:solidFill>
                <a:effectLst/>
                <a:latin typeface="Söhne"/>
              </a:rPr>
              <a:t> </a:t>
            </a:r>
            <a:r>
              <a:rPr lang="en-IE" sz="2000" b="0" i="0" dirty="0" err="1">
                <a:solidFill>
                  <a:schemeClr val="bg1"/>
                </a:solidFill>
                <a:effectLst/>
                <a:latin typeface="Söhne"/>
              </a:rPr>
              <a:t>membuktikan</a:t>
            </a:r>
            <a:r>
              <a:rPr lang="en-IE" sz="2000" b="0" i="0" dirty="0">
                <a:solidFill>
                  <a:schemeClr val="bg1"/>
                </a:solidFill>
                <a:effectLst/>
                <a:latin typeface="Söhne"/>
              </a:rPr>
              <a:t> </a:t>
            </a:r>
            <a:r>
              <a:rPr lang="en-IE" sz="2000" b="0" i="0" dirty="0" err="1">
                <a:solidFill>
                  <a:schemeClr val="bg1"/>
                </a:solidFill>
                <a:effectLst/>
                <a:latin typeface="Söhne"/>
              </a:rPr>
              <a:t>bahwa</a:t>
            </a:r>
            <a:r>
              <a:rPr lang="en-IE" sz="2000" b="0" i="0" dirty="0">
                <a:solidFill>
                  <a:schemeClr val="bg1"/>
                </a:solidFill>
                <a:effectLst/>
                <a:latin typeface="Söhne"/>
              </a:rPr>
              <a:t> </a:t>
            </a:r>
            <a:r>
              <a:rPr lang="en-IE" sz="2000" b="0" i="0" dirty="0" err="1">
                <a:solidFill>
                  <a:schemeClr val="bg1"/>
                </a:solidFill>
                <a:effectLst/>
                <a:latin typeface="Söhne"/>
              </a:rPr>
              <a:t>kedua</a:t>
            </a:r>
            <a:r>
              <a:rPr lang="en-IE" sz="2000" b="0" i="0" dirty="0">
                <a:solidFill>
                  <a:schemeClr val="bg1"/>
                </a:solidFill>
                <a:effectLst/>
                <a:latin typeface="Söhne"/>
              </a:rPr>
              <a:t> </a:t>
            </a:r>
            <a:r>
              <a:rPr lang="en-IE" sz="2000" b="0" i="0" dirty="0" err="1">
                <a:solidFill>
                  <a:schemeClr val="bg1"/>
                </a:solidFill>
                <a:effectLst/>
                <a:latin typeface="Söhne"/>
              </a:rPr>
              <a:t>sisi</a:t>
            </a:r>
            <a:r>
              <a:rPr lang="en-IE" sz="2000" b="0" i="0" dirty="0">
                <a:solidFill>
                  <a:schemeClr val="bg1"/>
                </a:solidFill>
                <a:effectLst/>
                <a:latin typeface="Söhne"/>
              </a:rPr>
              <a:t> </a:t>
            </a:r>
            <a:r>
              <a:rPr lang="en-IE" sz="2000" b="0" i="0" dirty="0" err="1">
                <a:solidFill>
                  <a:schemeClr val="bg1"/>
                </a:solidFill>
                <a:effectLst/>
                <a:latin typeface="Söhne"/>
              </a:rPr>
              <a:t>persamaan</a:t>
            </a:r>
            <a:r>
              <a:rPr lang="en-IE" sz="2000" b="0" i="0" dirty="0">
                <a:solidFill>
                  <a:schemeClr val="bg1"/>
                </a:solidFill>
                <a:effectLst/>
                <a:latin typeface="Söhne"/>
              </a:rPr>
              <a:t> </a:t>
            </a:r>
            <a:r>
              <a:rPr lang="en-IE" sz="2000" b="0" i="0" dirty="0" err="1">
                <a:solidFill>
                  <a:schemeClr val="bg1"/>
                </a:solidFill>
                <a:effectLst/>
                <a:latin typeface="Söhne"/>
              </a:rPr>
              <a:t>tersebut</a:t>
            </a:r>
            <a:r>
              <a:rPr lang="en-IE" sz="2000" b="0" i="0" dirty="0">
                <a:solidFill>
                  <a:schemeClr val="bg1"/>
                </a:solidFill>
                <a:effectLst/>
                <a:latin typeface="Söhne"/>
              </a:rPr>
              <a:t> </a:t>
            </a:r>
            <a:r>
              <a:rPr lang="en-IE" sz="2000" b="0" i="0" dirty="0" err="1">
                <a:solidFill>
                  <a:schemeClr val="bg1"/>
                </a:solidFill>
                <a:effectLst/>
                <a:latin typeface="Söhne"/>
              </a:rPr>
              <a:t>adalah</a:t>
            </a:r>
            <a:r>
              <a:rPr lang="en-IE" sz="2000" b="0" i="0" dirty="0">
                <a:solidFill>
                  <a:schemeClr val="bg1"/>
                </a:solidFill>
                <a:effectLst/>
                <a:latin typeface="Söhne"/>
              </a:rPr>
              <a:t> </a:t>
            </a:r>
            <a:r>
              <a:rPr lang="en-IE" sz="2000" b="0" i="0" dirty="0" err="1">
                <a:solidFill>
                  <a:schemeClr val="bg1"/>
                </a:solidFill>
                <a:effectLst/>
                <a:latin typeface="Söhne"/>
              </a:rPr>
              <a:t>sama</a:t>
            </a:r>
            <a:r>
              <a:rPr lang="en-IE" sz="2000" b="0" i="0" dirty="0">
                <a:solidFill>
                  <a:schemeClr val="bg1"/>
                </a:solidFill>
                <a:effectLst/>
                <a:latin typeface="Söhne"/>
              </a:rPr>
              <a:t>. Jadi, </a:t>
            </a:r>
            <a:r>
              <a:rPr lang="en-IE" sz="2000" b="0" i="0" dirty="0" err="1">
                <a:solidFill>
                  <a:schemeClr val="bg1"/>
                </a:solidFill>
                <a:effectLst/>
                <a:latin typeface="Söhne"/>
              </a:rPr>
              <a:t>dengan</a:t>
            </a:r>
            <a:r>
              <a:rPr lang="en-IE" sz="2000" b="0" i="0" dirty="0">
                <a:solidFill>
                  <a:schemeClr val="bg1"/>
                </a:solidFill>
                <a:effectLst/>
                <a:latin typeface="Söhne"/>
              </a:rPr>
              <a:t> </a:t>
            </a:r>
            <a:r>
              <a:rPr lang="en-IE" sz="2000" b="0" i="0" dirty="0" err="1">
                <a:solidFill>
                  <a:schemeClr val="bg1"/>
                </a:solidFill>
                <a:effectLst/>
                <a:latin typeface="Söhne"/>
              </a:rPr>
              <a:t>menggunakan</a:t>
            </a:r>
            <a:r>
              <a:rPr lang="en-IE" sz="2000" b="0" i="0" dirty="0">
                <a:solidFill>
                  <a:schemeClr val="bg1"/>
                </a:solidFill>
                <a:effectLst/>
                <a:latin typeface="Söhne"/>
              </a:rPr>
              <a:t> </a:t>
            </a:r>
            <a:r>
              <a:rPr lang="en-IE" sz="2000" b="0" i="0" dirty="0" err="1">
                <a:solidFill>
                  <a:schemeClr val="bg1"/>
                </a:solidFill>
                <a:effectLst/>
                <a:latin typeface="Söhne"/>
              </a:rPr>
              <a:t>asumsi</a:t>
            </a:r>
            <a:r>
              <a:rPr lang="en-IE" sz="2000" b="0" i="0" dirty="0">
                <a:solidFill>
                  <a:schemeClr val="bg1"/>
                </a:solidFill>
                <a:effectLst/>
                <a:latin typeface="Söhne"/>
              </a:rPr>
              <a:t> </a:t>
            </a:r>
            <a:r>
              <a:rPr lang="en-IE" sz="2000" b="0" i="0" dirty="0" err="1">
                <a:solidFill>
                  <a:schemeClr val="bg1"/>
                </a:solidFill>
                <a:effectLst/>
                <a:latin typeface="Söhne"/>
              </a:rPr>
              <a:t>induksi</a:t>
            </a:r>
            <a:r>
              <a:rPr lang="en-IE" sz="2000" b="0" i="0" dirty="0">
                <a:solidFill>
                  <a:schemeClr val="bg1"/>
                </a:solidFill>
                <a:effectLst/>
                <a:latin typeface="Söhne"/>
              </a:rPr>
              <a:t>, </a:t>
            </a:r>
            <a:r>
              <a:rPr lang="en-IE" sz="2000" b="0" i="0" dirty="0" err="1">
                <a:solidFill>
                  <a:schemeClr val="bg1"/>
                </a:solidFill>
                <a:effectLst/>
                <a:latin typeface="Söhne"/>
              </a:rPr>
              <a:t>kita</a:t>
            </a:r>
            <a:r>
              <a:rPr lang="en-IE" sz="2000" b="0" i="0" dirty="0">
                <a:solidFill>
                  <a:schemeClr val="bg1"/>
                </a:solidFill>
                <a:effectLst/>
                <a:latin typeface="Söhne"/>
              </a:rPr>
              <a:t> </a:t>
            </a:r>
            <a:r>
              <a:rPr lang="en-IE" sz="2000" b="0" i="0" dirty="0" err="1">
                <a:solidFill>
                  <a:schemeClr val="bg1"/>
                </a:solidFill>
                <a:effectLst/>
                <a:latin typeface="Söhne"/>
              </a:rPr>
              <a:t>telah</a:t>
            </a:r>
            <a:r>
              <a:rPr lang="en-IE" sz="2000" b="0" i="0" dirty="0">
                <a:solidFill>
                  <a:schemeClr val="bg1"/>
                </a:solidFill>
                <a:effectLst/>
                <a:latin typeface="Söhne"/>
              </a:rPr>
              <a:t> </a:t>
            </a:r>
            <a:r>
              <a:rPr lang="en-IE" sz="2000" b="0" i="0" dirty="0" err="1">
                <a:solidFill>
                  <a:schemeClr val="bg1"/>
                </a:solidFill>
                <a:effectLst/>
                <a:latin typeface="Söhne"/>
              </a:rPr>
              <a:t>membuktikan</a:t>
            </a:r>
            <a:r>
              <a:rPr lang="en-IE" sz="2000" b="0" i="0" dirty="0">
                <a:solidFill>
                  <a:schemeClr val="bg1"/>
                </a:solidFill>
                <a:effectLst/>
                <a:latin typeface="Söhne"/>
              </a:rPr>
              <a:t> </a:t>
            </a:r>
            <a:r>
              <a:rPr lang="en-IE" sz="2000" b="0" i="0" dirty="0" err="1">
                <a:solidFill>
                  <a:schemeClr val="bg1"/>
                </a:solidFill>
                <a:effectLst/>
                <a:latin typeface="Söhne"/>
              </a:rPr>
              <a:t>bahwa</a:t>
            </a:r>
            <a:r>
              <a:rPr lang="en-IE" sz="2000" b="0" i="0" dirty="0">
                <a:solidFill>
                  <a:schemeClr val="bg1"/>
                </a:solidFill>
                <a:effectLst/>
                <a:latin typeface="Söhne"/>
              </a:rPr>
              <a:t> </a:t>
            </a:r>
            <a:r>
              <a:rPr lang="en-IE" sz="2000" b="0" i="0" dirty="0" err="1">
                <a:solidFill>
                  <a:schemeClr val="bg1"/>
                </a:solidFill>
                <a:effectLst/>
                <a:latin typeface="Söhne"/>
              </a:rPr>
              <a:t>pernyataan</a:t>
            </a:r>
            <a:r>
              <a:rPr lang="en-IE" sz="2000" b="0" i="0" dirty="0">
                <a:solidFill>
                  <a:schemeClr val="bg1"/>
                </a:solidFill>
                <a:effectLst/>
                <a:latin typeface="Söhne"/>
              </a:rPr>
              <a:t> </a:t>
            </a:r>
            <a:r>
              <a:rPr lang="en-IE" sz="2000" b="0" i="0" dirty="0" err="1">
                <a:solidFill>
                  <a:schemeClr val="bg1"/>
                </a:solidFill>
                <a:effectLst/>
                <a:latin typeface="Söhne"/>
              </a:rPr>
              <a:t>tersebut</a:t>
            </a:r>
            <a:r>
              <a:rPr lang="en-IE" sz="2000" b="0" i="0" dirty="0">
                <a:solidFill>
                  <a:schemeClr val="bg1"/>
                </a:solidFill>
                <a:effectLst/>
                <a:latin typeface="Söhne"/>
              </a:rPr>
              <a:t> </a:t>
            </a:r>
            <a:r>
              <a:rPr lang="en-IE" sz="2000" b="0" i="0" dirty="0" err="1">
                <a:solidFill>
                  <a:schemeClr val="bg1"/>
                </a:solidFill>
                <a:effectLst/>
                <a:latin typeface="Söhne"/>
              </a:rPr>
              <a:t>benar</a:t>
            </a:r>
            <a:r>
              <a:rPr lang="en-IE" sz="2000" b="0" i="0" dirty="0">
                <a:solidFill>
                  <a:schemeClr val="bg1"/>
                </a:solidFill>
                <a:effectLst/>
                <a:latin typeface="Söhne"/>
              </a:rPr>
              <a:t> </a:t>
            </a:r>
            <a:r>
              <a:rPr lang="en-IE" sz="2000" b="0" i="0" dirty="0" err="1">
                <a:solidFill>
                  <a:schemeClr val="bg1"/>
                </a:solidFill>
                <a:effectLst/>
                <a:latin typeface="Söhne"/>
              </a:rPr>
              <a:t>untuk</a:t>
            </a:r>
            <a:r>
              <a:rPr lang="en-IE" sz="2000" b="0" i="0" dirty="0">
                <a:solidFill>
                  <a:schemeClr val="bg1"/>
                </a:solidFill>
                <a:effectLst/>
                <a:latin typeface="Söhne"/>
              </a:rPr>
              <a:t> </a:t>
            </a:r>
            <a:r>
              <a:rPr lang="en-IE" sz="2000" b="0" i="0" dirty="0" err="1">
                <a:solidFill>
                  <a:schemeClr val="bg1"/>
                </a:solidFill>
                <a:effectLst/>
                <a:latin typeface="Söhne"/>
              </a:rPr>
              <a:t>setiap</a:t>
            </a:r>
            <a:r>
              <a:rPr lang="en-IE" sz="2000" b="0" i="0" dirty="0">
                <a:solidFill>
                  <a:schemeClr val="bg1"/>
                </a:solidFill>
                <a:effectLst/>
                <a:latin typeface="Söhne"/>
              </a:rPr>
              <a:t> </a:t>
            </a:r>
            <a:r>
              <a:rPr lang="en-IE" sz="2000" b="0" i="0" dirty="0" err="1">
                <a:solidFill>
                  <a:schemeClr val="bg1"/>
                </a:solidFill>
                <a:effectLst/>
                <a:latin typeface="Söhne"/>
              </a:rPr>
              <a:t>nilai</a:t>
            </a:r>
            <a:r>
              <a:rPr lang="en-IE" sz="2000" b="0" i="0" dirty="0">
                <a:solidFill>
                  <a:schemeClr val="bg1"/>
                </a:solidFill>
                <a:effectLst/>
                <a:latin typeface="Söhne"/>
              </a:rPr>
              <a:t> </a:t>
            </a:r>
            <a:r>
              <a:rPr lang="en-IE" sz="2000" b="0" i="1" dirty="0">
                <a:solidFill>
                  <a:schemeClr val="bg1"/>
                </a:solidFill>
                <a:effectLst/>
                <a:latin typeface="KaTeX_Math"/>
              </a:rPr>
              <a:t>n</a:t>
            </a:r>
            <a:r>
              <a:rPr lang="en-IE" sz="2000" b="0" i="0" dirty="0">
                <a:solidFill>
                  <a:schemeClr val="bg1"/>
                </a:solidFill>
                <a:effectLst/>
                <a:latin typeface="Söhne"/>
              </a:rPr>
              <a:t>.</a:t>
            </a:r>
            <a:endParaRPr lang="en-IE" sz="2000" dirty="0">
              <a:solidFill>
                <a:schemeClr val="bg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0" y="0"/>
            <a:ext cx="12192000" cy="6858000"/>
          </a:xfrm>
          <a:prstGeom prst="rect">
            <a:avLst/>
          </a:prstGeom>
          <a:solidFill>
            <a:srgbClr val="0045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0" y="0"/>
            <a:ext cx="12192000" cy="1325563"/>
          </a:xfrm>
        </p:spPr>
        <p:style>
          <a:lnRef idx="2">
            <a:schemeClr val="accent2">
              <a:shade val="50000"/>
            </a:schemeClr>
          </a:lnRef>
          <a:fillRef idx="1">
            <a:schemeClr val="accent2"/>
          </a:fillRef>
          <a:effectRef idx="0">
            <a:schemeClr val="accent2"/>
          </a:effectRef>
          <a:fontRef idx="minor">
            <a:schemeClr val="lt1"/>
          </a:fontRef>
        </p:style>
        <p:txBody>
          <a:bodyPr>
            <a:normAutofit/>
          </a:bodyPr>
          <a:lstStyle/>
          <a:p>
            <a:r>
              <a:rPr lang="en-IE" dirty="0" err="1"/>
              <a:t>Asumsi</a:t>
            </a:r>
            <a:r>
              <a:rPr lang="en-IE" dirty="0"/>
              <a:t> </a:t>
            </a:r>
            <a:r>
              <a:rPr lang="en-IE" dirty="0" err="1"/>
              <a:t>Induksi</a:t>
            </a:r>
            <a:br>
              <a:rPr lang="en-IE" sz="2700" dirty="0"/>
            </a:br>
            <a:r>
              <a:rPr lang="en-IE" sz="2700" dirty="0"/>
              <a:t>-</a:t>
            </a:r>
            <a:r>
              <a:rPr lang="en-IE" sz="2700" dirty="0" err="1"/>
              <a:t>Contoh</a:t>
            </a:r>
            <a:r>
              <a:rPr lang="en-IE" sz="2700" dirty="0"/>
              <a:t> </a:t>
            </a:r>
            <a:r>
              <a:rPr lang="en-IE" sz="2700" dirty="0" err="1"/>
              <a:t>penerapannya</a:t>
            </a:r>
            <a:r>
              <a:rPr lang="en-IE" sz="2700" dirty="0"/>
              <a:t> </a:t>
            </a:r>
            <a:r>
              <a:rPr lang="en-IE" sz="2700" dirty="0" err="1"/>
              <a:t>dalam</a:t>
            </a:r>
            <a:r>
              <a:rPr lang="en-IE" sz="2700" dirty="0"/>
              <a:t> </a:t>
            </a:r>
            <a:r>
              <a:rPr lang="en-IE" sz="2700" dirty="0" err="1"/>
              <a:t>sebuah</a:t>
            </a:r>
            <a:r>
              <a:rPr lang="en-IE" sz="2700" dirty="0"/>
              <a:t> </a:t>
            </a:r>
            <a:r>
              <a:rPr lang="en-IE" sz="2700" dirty="0" err="1"/>
              <a:t>pernyataan</a:t>
            </a:r>
            <a:r>
              <a:rPr lang="en-IE" sz="2700" dirty="0"/>
              <a:t> </a:t>
            </a:r>
            <a:r>
              <a:rPr lang="en-IE" sz="2700" dirty="0" err="1"/>
              <a:t>matematika</a:t>
            </a:r>
            <a:r>
              <a:rPr lang="en-IE" sz="2700" dirty="0"/>
              <a:t>.</a:t>
            </a:r>
            <a:endParaRPr lang="en-IE" dirty="0"/>
          </a:p>
        </p:txBody>
      </p:sp>
      <p:pic>
        <p:nvPicPr>
          <p:cNvPr id="4" name="Picture 3"/>
          <p:cNvPicPr>
            <a:picLocks noChangeAspect="1"/>
          </p:cNvPicPr>
          <p:nvPr/>
        </p:nvPicPr>
        <p:blipFill>
          <a:blip r:embed="rId1"/>
          <a:stretch>
            <a:fillRect/>
          </a:stretch>
        </p:blipFill>
        <p:spPr>
          <a:xfrm>
            <a:off x="157655" y="1449708"/>
            <a:ext cx="9319522" cy="1325563"/>
          </a:xfrm>
          <a:prstGeom prst="rect">
            <a:avLst/>
          </a:prstGeom>
        </p:spPr>
      </p:pic>
      <p:pic>
        <p:nvPicPr>
          <p:cNvPr id="8" name="Picture 7"/>
          <p:cNvPicPr>
            <a:picLocks noChangeAspect="1"/>
          </p:cNvPicPr>
          <p:nvPr/>
        </p:nvPicPr>
        <p:blipFill rotWithShape="1">
          <a:blip r:embed="rId2"/>
          <a:srcRect l="-1241" t="-2746" r="1241" b="69143"/>
          <a:stretch>
            <a:fillRect/>
          </a:stretch>
        </p:blipFill>
        <p:spPr>
          <a:xfrm>
            <a:off x="153301" y="2861817"/>
            <a:ext cx="5667704" cy="1498117"/>
          </a:xfrm>
          <a:prstGeom prst="rect">
            <a:avLst/>
          </a:prstGeom>
          <a:ln>
            <a:solidFill>
              <a:schemeClr val="accent1"/>
            </a:solidFill>
          </a:ln>
        </p:spPr>
      </p:pic>
      <p:pic>
        <p:nvPicPr>
          <p:cNvPr id="10" name="Picture 9"/>
          <p:cNvPicPr>
            <a:picLocks noChangeAspect="1"/>
          </p:cNvPicPr>
          <p:nvPr/>
        </p:nvPicPr>
        <p:blipFill rotWithShape="1">
          <a:blip r:embed="rId2"/>
          <a:srcRect t="29345" r="14794" b="25311"/>
          <a:stretch>
            <a:fillRect/>
          </a:stretch>
        </p:blipFill>
        <p:spPr>
          <a:xfrm>
            <a:off x="6096000" y="2416367"/>
            <a:ext cx="6055685" cy="2729762"/>
          </a:xfrm>
          <a:prstGeom prst="rect">
            <a:avLst/>
          </a:prstGeom>
          <a:ln>
            <a:solidFill>
              <a:schemeClr val="accent1"/>
            </a:solidFill>
          </a:ln>
        </p:spPr>
      </p:pic>
      <p:sp>
        <p:nvSpPr>
          <p:cNvPr id="12" name="TextBox 11"/>
          <p:cNvSpPr txBox="1"/>
          <p:nvPr/>
        </p:nvSpPr>
        <p:spPr>
          <a:xfrm>
            <a:off x="176049" y="5967064"/>
            <a:ext cx="10722522" cy="646331"/>
          </a:xfrm>
          <a:prstGeom prst="rect">
            <a:avLst/>
          </a:prstGeom>
          <a:noFill/>
        </p:spPr>
        <p:txBody>
          <a:bodyPr wrap="square">
            <a:spAutoFit/>
          </a:bodyPr>
          <a:lstStyle/>
          <a:p>
            <a:r>
              <a:rPr lang="en-IE" b="0" i="0" dirty="0" err="1">
                <a:solidFill>
                  <a:schemeClr val="bg1"/>
                </a:solidFill>
                <a:effectLst/>
                <a:latin typeface="Söhne"/>
              </a:rPr>
              <a:t>Dengan</a:t>
            </a:r>
            <a:r>
              <a:rPr lang="en-IE" b="0" i="0" dirty="0">
                <a:solidFill>
                  <a:schemeClr val="bg1"/>
                </a:solidFill>
                <a:effectLst/>
                <a:latin typeface="Söhne"/>
              </a:rPr>
              <a:t> </a:t>
            </a:r>
            <a:r>
              <a:rPr lang="en-IE" b="0" i="0" dirty="0" err="1">
                <a:solidFill>
                  <a:schemeClr val="bg1"/>
                </a:solidFill>
                <a:effectLst/>
                <a:latin typeface="Söhne"/>
              </a:rPr>
              <a:t>menggunakan</a:t>
            </a:r>
            <a:r>
              <a:rPr lang="en-IE" b="0" i="0" dirty="0">
                <a:solidFill>
                  <a:schemeClr val="bg1"/>
                </a:solidFill>
                <a:effectLst/>
                <a:latin typeface="Söhne"/>
              </a:rPr>
              <a:t> </a:t>
            </a:r>
            <a:r>
              <a:rPr lang="en-IE" b="0" i="0" dirty="0" err="1">
                <a:solidFill>
                  <a:schemeClr val="bg1"/>
                </a:solidFill>
                <a:effectLst/>
                <a:latin typeface="Söhne"/>
              </a:rPr>
              <a:t>asumsi</a:t>
            </a:r>
            <a:r>
              <a:rPr lang="en-IE" b="0" i="0" dirty="0">
                <a:solidFill>
                  <a:schemeClr val="bg1"/>
                </a:solidFill>
                <a:effectLst/>
                <a:latin typeface="Söhne"/>
              </a:rPr>
              <a:t> </a:t>
            </a:r>
            <a:r>
              <a:rPr lang="en-IE" b="0" i="0" dirty="0" err="1">
                <a:solidFill>
                  <a:schemeClr val="bg1"/>
                </a:solidFill>
                <a:effectLst/>
                <a:latin typeface="Söhne"/>
              </a:rPr>
              <a:t>induksi</a:t>
            </a:r>
            <a:r>
              <a:rPr lang="en-IE" b="0" i="0" dirty="0">
                <a:solidFill>
                  <a:schemeClr val="bg1"/>
                </a:solidFill>
                <a:effectLst/>
                <a:latin typeface="Söhne"/>
              </a:rPr>
              <a:t>, </a:t>
            </a:r>
            <a:r>
              <a:rPr lang="en-IE" b="0" i="0" dirty="0" err="1">
                <a:solidFill>
                  <a:schemeClr val="bg1"/>
                </a:solidFill>
                <a:effectLst/>
                <a:latin typeface="Söhne"/>
              </a:rPr>
              <a:t>kita</a:t>
            </a:r>
            <a:r>
              <a:rPr lang="en-IE" b="0" i="0" dirty="0">
                <a:solidFill>
                  <a:schemeClr val="bg1"/>
                </a:solidFill>
                <a:effectLst/>
                <a:latin typeface="Söhne"/>
              </a:rPr>
              <a:t> </a:t>
            </a:r>
            <a:r>
              <a:rPr lang="en-IE" b="0" i="0" dirty="0" err="1">
                <a:solidFill>
                  <a:schemeClr val="bg1"/>
                </a:solidFill>
                <a:effectLst/>
                <a:latin typeface="Söhne"/>
              </a:rPr>
              <a:t>telah</a:t>
            </a:r>
            <a:r>
              <a:rPr lang="en-IE" b="0" i="0" dirty="0">
                <a:solidFill>
                  <a:schemeClr val="bg1"/>
                </a:solidFill>
                <a:effectLst/>
                <a:latin typeface="Söhne"/>
              </a:rPr>
              <a:t> </a:t>
            </a:r>
            <a:r>
              <a:rPr lang="en-IE" b="0" i="0" dirty="0" err="1">
                <a:solidFill>
                  <a:schemeClr val="bg1"/>
                </a:solidFill>
                <a:effectLst/>
                <a:latin typeface="Söhne"/>
              </a:rPr>
              <a:t>membuktikan</a:t>
            </a:r>
            <a:r>
              <a:rPr lang="en-IE" b="0" i="0" dirty="0">
                <a:solidFill>
                  <a:schemeClr val="bg1"/>
                </a:solidFill>
                <a:effectLst/>
                <a:latin typeface="Söhne"/>
              </a:rPr>
              <a:t> </a:t>
            </a:r>
            <a:r>
              <a:rPr lang="en-IE" b="0" i="0" dirty="0" err="1">
                <a:solidFill>
                  <a:schemeClr val="bg1"/>
                </a:solidFill>
                <a:effectLst/>
                <a:latin typeface="Söhne"/>
              </a:rPr>
              <a:t>bahwa</a:t>
            </a:r>
            <a:r>
              <a:rPr lang="en-IE" b="0" i="0" dirty="0">
                <a:solidFill>
                  <a:schemeClr val="bg1"/>
                </a:solidFill>
                <a:effectLst/>
                <a:latin typeface="Söhne"/>
              </a:rPr>
              <a:t> </a:t>
            </a:r>
            <a:r>
              <a:rPr lang="en-IE" b="0" i="0" dirty="0" err="1">
                <a:solidFill>
                  <a:schemeClr val="bg1"/>
                </a:solidFill>
                <a:effectLst/>
                <a:latin typeface="Söhne"/>
              </a:rPr>
              <a:t>pernyataan</a:t>
            </a:r>
            <a:r>
              <a:rPr lang="en-IE" b="0" i="0" dirty="0">
                <a:solidFill>
                  <a:schemeClr val="bg1"/>
                </a:solidFill>
                <a:effectLst/>
                <a:latin typeface="Söhne"/>
              </a:rPr>
              <a:t> </a:t>
            </a:r>
            <a:r>
              <a:rPr lang="en-IE" b="0" i="0" dirty="0" err="1">
                <a:solidFill>
                  <a:schemeClr val="bg1"/>
                </a:solidFill>
                <a:effectLst/>
                <a:latin typeface="Söhne"/>
              </a:rPr>
              <a:t>tersebut</a:t>
            </a:r>
            <a:r>
              <a:rPr lang="en-IE" b="0" i="0" dirty="0">
                <a:solidFill>
                  <a:schemeClr val="bg1"/>
                </a:solidFill>
                <a:effectLst/>
                <a:latin typeface="Söhne"/>
              </a:rPr>
              <a:t> </a:t>
            </a:r>
            <a:r>
              <a:rPr lang="en-IE" b="0" i="0" dirty="0" err="1">
                <a:solidFill>
                  <a:schemeClr val="bg1"/>
                </a:solidFill>
                <a:effectLst/>
                <a:latin typeface="Söhne"/>
              </a:rPr>
              <a:t>benar</a:t>
            </a:r>
            <a:r>
              <a:rPr lang="en-IE" b="0" i="0" dirty="0">
                <a:solidFill>
                  <a:schemeClr val="bg1"/>
                </a:solidFill>
                <a:effectLst/>
                <a:latin typeface="Söhne"/>
              </a:rPr>
              <a:t> </a:t>
            </a:r>
            <a:r>
              <a:rPr lang="en-IE" b="0" i="0" dirty="0" err="1">
                <a:solidFill>
                  <a:schemeClr val="bg1"/>
                </a:solidFill>
                <a:effectLst/>
                <a:latin typeface="Söhne"/>
              </a:rPr>
              <a:t>untuk</a:t>
            </a:r>
            <a:r>
              <a:rPr lang="en-IE" b="0" i="0" dirty="0">
                <a:solidFill>
                  <a:schemeClr val="bg1"/>
                </a:solidFill>
                <a:effectLst/>
                <a:latin typeface="Söhne"/>
              </a:rPr>
              <a:t> </a:t>
            </a:r>
            <a:r>
              <a:rPr lang="en-IE" b="0" i="0" dirty="0" err="1">
                <a:solidFill>
                  <a:schemeClr val="bg1"/>
                </a:solidFill>
                <a:effectLst/>
                <a:latin typeface="Söhne"/>
              </a:rPr>
              <a:t>setiap</a:t>
            </a:r>
            <a:r>
              <a:rPr lang="en-IE" b="0" i="0" dirty="0">
                <a:solidFill>
                  <a:schemeClr val="bg1"/>
                </a:solidFill>
                <a:effectLst/>
                <a:latin typeface="Söhne"/>
              </a:rPr>
              <a:t> </a:t>
            </a:r>
            <a:r>
              <a:rPr lang="en-IE" b="0" i="0" dirty="0" err="1">
                <a:solidFill>
                  <a:schemeClr val="bg1"/>
                </a:solidFill>
                <a:effectLst/>
                <a:latin typeface="Söhne"/>
              </a:rPr>
              <a:t>bilangan</a:t>
            </a:r>
            <a:r>
              <a:rPr lang="en-IE" b="0" i="0" dirty="0">
                <a:solidFill>
                  <a:schemeClr val="bg1"/>
                </a:solidFill>
                <a:effectLst/>
                <a:latin typeface="Söhne"/>
              </a:rPr>
              <a:t> </a:t>
            </a:r>
            <a:r>
              <a:rPr lang="en-IE" b="0" i="0" dirty="0" err="1">
                <a:solidFill>
                  <a:schemeClr val="bg1"/>
                </a:solidFill>
                <a:effectLst/>
                <a:latin typeface="Söhne"/>
              </a:rPr>
              <a:t>bulat</a:t>
            </a:r>
            <a:r>
              <a:rPr lang="en-IE" b="0" i="0" dirty="0">
                <a:solidFill>
                  <a:schemeClr val="bg1"/>
                </a:solidFill>
                <a:effectLst/>
                <a:latin typeface="Söhne"/>
              </a:rPr>
              <a:t> </a:t>
            </a:r>
            <a:r>
              <a:rPr lang="en-IE" b="0" i="0" dirty="0" err="1">
                <a:solidFill>
                  <a:schemeClr val="bg1"/>
                </a:solidFill>
                <a:effectLst/>
                <a:latin typeface="Söhne"/>
              </a:rPr>
              <a:t>positif</a:t>
            </a:r>
            <a:r>
              <a:rPr lang="en-IE" b="0" i="0" dirty="0">
                <a:solidFill>
                  <a:schemeClr val="bg1"/>
                </a:solidFill>
                <a:effectLst/>
                <a:latin typeface="Söhne"/>
              </a:rPr>
              <a:t> n.</a:t>
            </a:r>
            <a:endParaRPr lang="en-IE" dirty="0">
              <a:solidFill>
                <a:schemeClr val="bg1"/>
              </a:solidFill>
            </a:endParaRPr>
          </a:p>
        </p:txBody>
      </p:sp>
      <p:pic>
        <p:nvPicPr>
          <p:cNvPr id="13" name="Picture 12"/>
          <p:cNvPicPr>
            <a:picLocks noChangeAspect="1"/>
          </p:cNvPicPr>
          <p:nvPr/>
        </p:nvPicPr>
        <p:blipFill rotWithShape="1">
          <a:blip r:embed="rId2"/>
          <a:srcRect t="73820" r="2254" b="15228"/>
          <a:stretch>
            <a:fillRect/>
          </a:stretch>
        </p:blipFill>
        <p:spPr>
          <a:xfrm>
            <a:off x="191814" y="5230956"/>
            <a:ext cx="8018911" cy="706735"/>
          </a:xfrm>
          <a:prstGeom prst="rect">
            <a:avLst/>
          </a:prstGeom>
          <a:ln>
            <a:solidFill>
              <a:schemeClr val="accent1"/>
            </a:solid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12192000" cy="6858000"/>
          </a:xfrm>
          <a:prstGeom prst="rect">
            <a:avLst/>
          </a:prstGeom>
          <a:solidFill>
            <a:srgbClr val="0045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050" name="Picture 2" descr="Contoh Soal Induksi Matematika 2^n&gt;2n untuk Setiap n Bilangan Asli"/>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174168" y="2417131"/>
            <a:ext cx="5852294" cy="390152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0" y="0"/>
            <a:ext cx="12192000" cy="1325563"/>
          </a:xfrm>
        </p:spPr>
        <p:style>
          <a:lnRef idx="2">
            <a:schemeClr val="accent2">
              <a:shade val="50000"/>
            </a:schemeClr>
          </a:lnRef>
          <a:fillRef idx="1">
            <a:schemeClr val="accent2"/>
          </a:fillRef>
          <a:effectRef idx="0">
            <a:schemeClr val="accent2"/>
          </a:effectRef>
          <a:fontRef idx="minor">
            <a:schemeClr val="lt1"/>
          </a:fontRef>
        </p:style>
        <p:txBody>
          <a:bodyPr>
            <a:normAutofit/>
          </a:bodyPr>
          <a:lstStyle/>
          <a:p>
            <a:r>
              <a:rPr lang="en-IE" dirty="0" err="1"/>
              <a:t>Induksi</a:t>
            </a:r>
            <a:r>
              <a:rPr lang="en-IE" dirty="0"/>
              <a:t> </a:t>
            </a:r>
            <a:r>
              <a:rPr lang="en-IE" dirty="0" err="1"/>
              <a:t>Lengkap</a:t>
            </a:r>
            <a:br>
              <a:rPr lang="en-IE" dirty="0"/>
            </a:br>
            <a:r>
              <a:rPr lang="en-IE" sz="3100" dirty="0"/>
              <a:t>-</a:t>
            </a:r>
            <a:r>
              <a:rPr lang="en-IE" sz="2700" dirty="0" err="1"/>
              <a:t>Penjelasan</a:t>
            </a:r>
            <a:r>
              <a:rPr lang="en-IE" sz="2700" dirty="0"/>
              <a:t> </a:t>
            </a:r>
            <a:r>
              <a:rPr lang="en-IE" sz="2700" dirty="0" err="1"/>
              <a:t>tentang</a:t>
            </a:r>
            <a:r>
              <a:rPr lang="en-IE" sz="2700" dirty="0"/>
              <a:t> </a:t>
            </a:r>
            <a:r>
              <a:rPr lang="en-IE" sz="2700" dirty="0" err="1"/>
              <a:t>langkah</a:t>
            </a:r>
            <a:r>
              <a:rPr lang="en-IE" sz="2700" dirty="0"/>
              <a:t> </a:t>
            </a:r>
            <a:r>
              <a:rPr lang="en-IE" sz="2700" dirty="0" err="1"/>
              <a:t>dalam</a:t>
            </a:r>
            <a:r>
              <a:rPr lang="en-IE" sz="2700" dirty="0"/>
              <a:t> proses </a:t>
            </a:r>
            <a:r>
              <a:rPr lang="en-IE" sz="2700" dirty="0" err="1"/>
              <a:t>induksi</a:t>
            </a:r>
            <a:r>
              <a:rPr lang="en-IE" sz="2700" dirty="0"/>
              <a:t> </a:t>
            </a:r>
            <a:r>
              <a:rPr lang="en-IE" sz="2700" dirty="0" err="1"/>
              <a:t>matematika</a:t>
            </a:r>
            <a:r>
              <a:rPr lang="en-IE" sz="2700" dirty="0"/>
              <a:t>.</a:t>
            </a:r>
            <a:endParaRPr lang="en-IE" dirty="0"/>
          </a:p>
        </p:txBody>
      </p:sp>
      <p:sp>
        <p:nvSpPr>
          <p:cNvPr id="3" name="Content Placeholder 2"/>
          <p:cNvSpPr>
            <a:spLocks noGrp="1"/>
          </p:cNvSpPr>
          <p:nvPr>
            <p:ph idx="1"/>
          </p:nvPr>
        </p:nvSpPr>
        <p:spPr>
          <a:xfrm>
            <a:off x="165538" y="2417131"/>
            <a:ext cx="5852294" cy="3813338"/>
          </a:xfrm>
          <a:noFill/>
        </p:spPr>
        <p:style>
          <a:lnRef idx="2">
            <a:schemeClr val="accent1"/>
          </a:lnRef>
          <a:fillRef idx="1">
            <a:schemeClr val="lt1"/>
          </a:fillRef>
          <a:effectRef idx="0">
            <a:schemeClr val="accent1"/>
          </a:effectRef>
          <a:fontRef idx="minor">
            <a:schemeClr val="dk1"/>
          </a:fontRef>
        </p:style>
        <p:txBody>
          <a:bodyPr>
            <a:normAutofit/>
          </a:bodyPr>
          <a:lstStyle/>
          <a:p>
            <a:pPr marL="0" indent="0">
              <a:buNone/>
            </a:pPr>
            <a:r>
              <a:rPr lang="en-IE" sz="3200" b="0" i="0" dirty="0" err="1">
                <a:solidFill>
                  <a:schemeClr val="bg1"/>
                </a:solidFill>
                <a:effectLst/>
                <a:latin typeface="Söhne"/>
              </a:rPr>
              <a:t>Induksi</a:t>
            </a:r>
            <a:r>
              <a:rPr lang="en-IE" sz="3200" b="0" i="0" dirty="0">
                <a:solidFill>
                  <a:schemeClr val="bg1"/>
                </a:solidFill>
                <a:effectLst/>
                <a:latin typeface="Söhne"/>
              </a:rPr>
              <a:t> </a:t>
            </a:r>
            <a:r>
              <a:rPr lang="en-IE" sz="3200" b="0" i="0" dirty="0" err="1">
                <a:solidFill>
                  <a:schemeClr val="bg1"/>
                </a:solidFill>
                <a:effectLst/>
                <a:latin typeface="Söhne"/>
              </a:rPr>
              <a:t>lengkap</a:t>
            </a:r>
            <a:r>
              <a:rPr lang="en-IE" sz="3200" b="0" i="0" dirty="0">
                <a:solidFill>
                  <a:schemeClr val="bg1"/>
                </a:solidFill>
                <a:effectLst/>
                <a:latin typeface="Söhne"/>
              </a:rPr>
              <a:t> </a:t>
            </a:r>
            <a:r>
              <a:rPr lang="en-IE" sz="3200" b="0" i="0" dirty="0" err="1">
                <a:solidFill>
                  <a:schemeClr val="bg1"/>
                </a:solidFill>
                <a:effectLst/>
                <a:latin typeface="Söhne"/>
              </a:rPr>
              <a:t>ini</a:t>
            </a:r>
            <a:r>
              <a:rPr lang="en-IE" sz="3200" b="0" i="0" dirty="0">
                <a:solidFill>
                  <a:schemeClr val="bg1"/>
                </a:solidFill>
                <a:effectLst/>
                <a:latin typeface="Söhne"/>
              </a:rPr>
              <a:t> </a:t>
            </a:r>
            <a:r>
              <a:rPr lang="en-IE" sz="3200" b="0" i="0" dirty="0" err="1">
                <a:solidFill>
                  <a:schemeClr val="bg1"/>
                </a:solidFill>
                <a:effectLst/>
                <a:latin typeface="Söhne"/>
              </a:rPr>
              <a:t>adalah</a:t>
            </a:r>
            <a:r>
              <a:rPr lang="en-IE" sz="3200" b="0" i="0" dirty="0">
                <a:solidFill>
                  <a:schemeClr val="bg1"/>
                </a:solidFill>
                <a:effectLst/>
                <a:latin typeface="Söhne"/>
              </a:rPr>
              <a:t> </a:t>
            </a:r>
            <a:r>
              <a:rPr lang="en-IE" sz="3200" b="0" i="0" dirty="0" err="1">
                <a:solidFill>
                  <a:schemeClr val="bg1"/>
                </a:solidFill>
                <a:effectLst/>
                <a:latin typeface="Söhne"/>
              </a:rPr>
              <a:t>penggunaan</a:t>
            </a:r>
            <a:r>
              <a:rPr lang="en-IE" sz="3200" b="0" i="0" dirty="0">
                <a:solidFill>
                  <a:schemeClr val="bg1"/>
                </a:solidFill>
                <a:effectLst/>
                <a:latin typeface="Söhne"/>
              </a:rPr>
              <a:t> </a:t>
            </a:r>
            <a:r>
              <a:rPr lang="en-IE" sz="3200" b="0" i="0" dirty="0" err="1">
                <a:solidFill>
                  <a:schemeClr val="bg1"/>
                </a:solidFill>
                <a:effectLst/>
                <a:latin typeface="Söhne"/>
              </a:rPr>
              <a:t>langkah</a:t>
            </a:r>
            <a:r>
              <a:rPr lang="en-IE" sz="3200" b="0" i="0" dirty="0">
                <a:solidFill>
                  <a:schemeClr val="bg1"/>
                </a:solidFill>
                <a:effectLst/>
                <a:latin typeface="Söhne"/>
              </a:rPr>
              <a:t> 2, di mana </a:t>
            </a:r>
            <a:r>
              <a:rPr lang="en-IE" sz="3200" b="0" i="0" dirty="0" err="1">
                <a:solidFill>
                  <a:schemeClr val="bg1"/>
                </a:solidFill>
                <a:effectLst/>
                <a:latin typeface="Söhne"/>
              </a:rPr>
              <a:t>kita</a:t>
            </a:r>
            <a:r>
              <a:rPr lang="en-IE" sz="3200" b="0" i="0" dirty="0">
                <a:solidFill>
                  <a:schemeClr val="bg1"/>
                </a:solidFill>
                <a:effectLst/>
                <a:latin typeface="Söhne"/>
              </a:rPr>
              <a:t> </a:t>
            </a:r>
            <a:r>
              <a:rPr lang="en-IE" sz="3200" b="0" i="0" dirty="0" err="1">
                <a:solidFill>
                  <a:schemeClr val="bg1"/>
                </a:solidFill>
                <a:effectLst/>
                <a:latin typeface="Söhne"/>
              </a:rPr>
              <a:t>menggunakan</a:t>
            </a:r>
            <a:r>
              <a:rPr lang="en-IE" sz="3200" b="0" i="0" dirty="0">
                <a:solidFill>
                  <a:schemeClr val="bg1"/>
                </a:solidFill>
                <a:effectLst/>
                <a:latin typeface="Söhne"/>
              </a:rPr>
              <a:t> </a:t>
            </a:r>
            <a:r>
              <a:rPr lang="en-IE" sz="3200" b="0" i="0" dirty="0" err="1">
                <a:solidFill>
                  <a:schemeClr val="bg1"/>
                </a:solidFill>
                <a:effectLst/>
                <a:latin typeface="Söhne"/>
              </a:rPr>
              <a:t>asumsi</a:t>
            </a:r>
            <a:r>
              <a:rPr lang="en-IE" sz="3200" b="0" i="0" dirty="0">
                <a:solidFill>
                  <a:schemeClr val="bg1"/>
                </a:solidFill>
                <a:effectLst/>
                <a:latin typeface="Söhne"/>
              </a:rPr>
              <a:t> </a:t>
            </a:r>
            <a:r>
              <a:rPr lang="en-IE" sz="3200" b="0" i="0" dirty="0" err="1">
                <a:solidFill>
                  <a:schemeClr val="bg1"/>
                </a:solidFill>
                <a:effectLst/>
                <a:latin typeface="Söhne"/>
              </a:rPr>
              <a:t>induksi</a:t>
            </a:r>
            <a:r>
              <a:rPr lang="en-IE" sz="3200" b="0" i="0" dirty="0">
                <a:solidFill>
                  <a:schemeClr val="bg1"/>
                </a:solidFill>
                <a:effectLst/>
                <a:latin typeface="Söhne"/>
              </a:rPr>
              <a:t> </a:t>
            </a:r>
            <a:r>
              <a:rPr lang="en-IE" sz="3200" b="0" i="0" dirty="0" err="1">
                <a:solidFill>
                  <a:schemeClr val="bg1"/>
                </a:solidFill>
                <a:effectLst/>
                <a:latin typeface="Söhne"/>
              </a:rPr>
              <a:t>untuk</a:t>
            </a:r>
            <a:r>
              <a:rPr lang="en-IE" sz="3200" b="0" i="0" dirty="0">
                <a:solidFill>
                  <a:schemeClr val="bg1"/>
                </a:solidFill>
                <a:effectLst/>
                <a:latin typeface="Söhne"/>
              </a:rPr>
              <a:t> </a:t>
            </a:r>
            <a:r>
              <a:rPr lang="en-IE" sz="3200" b="0" i="0" dirty="0" err="1">
                <a:solidFill>
                  <a:schemeClr val="bg1"/>
                </a:solidFill>
                <a:effectLst/>
                <a:latin typeface="Söhne"/>
              </a:rPr>
              <a:t>membuktikan</a:t>
            </a:r>
            <a:r>
              <a:rPr lang="en-IE" sz="3200" b="0" i="0" dirty="0">
                <a:solidFill>
                  <a:schemeClr val="bg1"/>
                </a:solidFill>
                <a:effectLst/>
                <a:latin typeface="Söhne"/>
              </a:rPr>
              <a:t> </a:t>
            </a:r>
            <a:r>
              <a:rPr lang="en-IE" sz="3200" b="0" i="0" dirty="0" err="1">
                <a:solidFill>
                  <a:schemeClr val="bg1"/>
                </a:solidFill>
                <a:effectLst/>
                <a:latin typeface="Söhne"/>
              </a:rPr>
              <a:t>bahwa</a:t>
            </a:r>
            <a:r>
              <a:rPr lang="en-IE" sz="3200" b="0" i="0" dirty="0">
                <a:solidFill>
                  <a:schemeClr val="bg1"/>
                </a:solidFill>
                <a:effectLst/>
                <a:latin typeface="Söhne"/>
              </a:rPr>
              <a:t> </a:t>
            </a:r>
            <a:r>
              <a:rPr lang="en-IE" sz="3200" b="0" i="0" dirty="0" err="1">
                <a:solidFill>
                  <a:schemeClr val="bg1"/>
                </a:solidFill>
                <a:effectLst/>
                <a:latin typeface="Söhne"/>
              </a:rPr>
              <a:t>suatu</a:t>
            </a:r>
            <a:r>
              <a:rPr lang="en-IE" sz="3200" b="0" i="0" dirty="0">
                <a:solidFill>
                  <a:schemeClr val="bg1"/>
                </a:solidFill>
                <a:effectLst/>
                <a:latin typeface="Söhne"/>
              </a:rPr>
              <a:t> </a:t>
            </a:r>
            <a:r>
              <a:rPr lang="en-IE" sz="3200" b="0" i="0" dirty="0" err="1">
                <a:solidFill>
                  <a:schemeClr val="bg1"/>
                </a:solidFill>
                <a:effectLst/>
                <a:latin typeface="Söhne"/>
              </a:rPr>
              <a:t>pernyataan</a:t>
            </a:r>
            <a:r>
              <a:rPr lang="en-IE" sz="3200" b="0" i="0" dirty="0">
                <a:solidFill>
                  <a:schemeClr val="bg1"/>
                </a:solidFill>
                <a:effectLst/>
                <a:latin typeface="Söhne"/>
              </a:rPr>
              <a:t> </a:t>
            </a:r>
            <a:r>
              <a:rPr lang="en-IE" sz="3200" b="0" i="0" dirty="0" err="1">
                <a:solidFill>
                  <a:schemeClr val="bg1"/>
                </a:solidFill>
                <a:effectLst/>
                <a:latin typeface="Söhne"/>
              </a:rPr>
              <a:t>benar</a:t>
            </a:r>
            <a:r>
              <a:rPr lang="en-IE" sz="3200" b="0" i="0" dirty="0">
                <a:solidFill>
                  <a:schemeClr val="bg1"/>
                </a:solidFill>
                <a:effectLst/>
                <a:latin typeface="Söhne"/>
              </a:rPr>
              <a:t> </a:t>
            </a:r>
            <a:r>
              <a:rPr lang="en-IE" sz="3200" b="0" i="0" dirty="0" err="1">
                <a:solidFill>
                  <a:schemeClr val="bg1"/>
                </a:solidFill>
                <a:effectLst/>
                <a:latin typeface="Söhne"/>
              </a:rPr>
              <a:t>untuk</a:t>
            </a:r>
            <a:r>
              <a:rPr lang="en-IE" sz="3200" b="0" i="0" dirty="0">
                <a:solidFill>
                  <a:schemeClr val="bg1"/>
                </a:solidFill>
                <a:effectLst/>
                <a:latin typeface="Söhne"/>
              </a:rPr>
              <a:t> </a:t>
            </a:r>
            <a:r>
              <a:rPr lang="en-IE" sz="3200" b="0" i="0" dirty="0" err="1">
                <a:solidFill>
                  <a:schemeClr val="bg1"/>
                </a:solidFill>
                <a:effectLst/>
                <a:latin typeface="Söhne"/>
              </a:rPr>
              <a:t>semua</a:t>
            </a:r>
            <a:r>
              <a:rPr lang="en-IE" sz="3200" b="0" i="0" dirty="0">
                <a:solidFill>
                  <a:schemeClr val="bg1"/>
                </a:solidFill>
                <a:effectLst/>
                <a:latin typeface="Söhne"/>
              </a:rPr>
              <a:t> </a:t>
            </a:r>
            <a:r>
              <a:rPr lang="en-IE" sz="3200" b="0" i="0" dirty="0" err="1">
                <a:solidFill>
                  <a:schemeClr val="bg1"/>
                </a:solidFill>
                <a:effectLst/>
                <a:latin typeface="Söhne"/>
              </a:rPr>
              <a:t>nilai</a:t>
            </a:r>
            <a:r>
              <a:rPr lang="en-IE" sz="3200" b="0" i="0" dirty="0">
                <a:solidFill>
                  <a:schemeClr val="bg1"/>
                </a:solidFill>
                <a:effectLst/>
                <a:latin typeface="Söhne"/>
              </a:rPr>
              <a:t> yang </a:t>
            </a:r>
            <a:r>
              <a:rPr lang="en-IE" sz="3200" b="0" i="0" dirty="0" err="1">
                <a:solidFill>
                  <a:schemeClr val="bg1"/>
                </a:solidFill>
                <a:effectLst/>
                <a:latin typeface="Söhne"/>
              </a:rPr>
              <a:t>diinginkan</a:t>
            </a:r>
            <a:r>
              <a:rPr lang="en-IE" sz="3200" b="0" i="0" dirty="0">
                <a:solidFill>
                  <a:schemeClr val="bg1"/>
                </a:solidFill>
                <a:effectLst/>
                <a:latin typeface="Söhne"/>
              </a:rPr>
              <a:t>, </a:t>
            </a:r>
            <a:r>
              <a:rPr lang="en-IE" sz="3200" b="0" i="0" dirty="0" err="1">
                <a:solidFill>
                  <a:schemeClr val="bg1"/>
                </a:solidFill>
                <a:effectLst/>
                <a:latin typeface="Söhne"/>
              </a:rPr>
              <a:t>tidak</a:t>
            </a:r>
            <a:r>
              <a:rPr lang="en-IE" sz="3200" b="0" i="0" dirty="0">
                <a:solidFill>
                  <a:schemeClr val="bg1"/>
                </a:solidFill>
                <a:effectLst/>
                <a:latin typeface="Söhne"/>
              </a:rPr>
              <a:t> </a:t>
            </a:r>
            <a:r>
              <a:rPr lang="en-IE" sz="3200" b="0" i="0" dirty="0" err="1">
                <a:solidFill>
                  <a:schemeClr val="bg1"/>
                </a:solidFill>
                <a:effectLst/>
                <a:latin typeface="Söhne"/>
              </a:rPr>
              <a:t>hanya</a:t>
            </a:r>
            <a:r>
              <a:rPr lang="en-IE" sz="3200" b="0" i="0" dirty="0">
                <a:solidFill>
                  <a:schemeClr val="bg1"/>
                </a:solidFill>
                <a:effectLst/>
                <a:latin typeface="Söhne"/>
              </a:rPr>
              <a:t> </a:t>
            </a:r>
            <a:r>
              <a:rPr lang="en-IE" sz="3200" b="0" i="0" dirty="0" err="1">
                <a:solidFill>
                  <a:schemeClr val="bg1"/>
                </a:solidFill>
                <a:effectLst/>
                <a:latin typeface="Söhne"/>
              </a:rPr>
              <a:t>nilai</a:t>
            </a:r>
            <a:r>
              <a:rPr lang="en-IE" sz="3200" b="0" i="0" dirty="0">
                <a:solidFill>
                  <a:schemeClr val="bg1"/>
                </a:solidFill>
                <a:effectLst/>
                <a:latin typeface="Söhne"/>
              </a:rPr>
              <a:t> </a:t>
            </a:r>
            <a:r>
              <a:rPr lang="en-IE" sz="3200" b="0" i="0" dirty="0" err="1">
                <a:solidFill>
                  <a:schemeClr val="bg1"/>
                </a:solidFill>
                <a:effectLst/>
                <a:latin typeface="Söhne"/>
              </a:rPr>
              <a:t>awal</a:t>
            </a:r>
            <a:r>
              <a:rPr lang="en-IE" sz="3200" b="0" i="0" dirty="0">
                <a:solidFill>
                  <a:schemeClr val="bg1"/>
                </a:solidFill>
                <a:effectLst/>
                <a:latin typeface="Söhne"/>
              </a:rPr>
              <a:t> dan </a:t>
            </a:r>
            <a:r>
              <a:rPr lang="en-IE" sz="3200" b="0" i="0" dirty="0" err="1">
                <a:solidFill>
                  <a:schemeClr val="bg1"/>
                </a:solidFill>
                <a:effectLst/>
                <a:latin typeface="Söhne"/>
              </a:rPr>
              <a:t>nilai</a:t>
            </a:r>
            <a:r>
              <a:rPr lang="en-IE" sz="3200" b="0" i="0" dirty="0">
                <a:solidFill>
                  <a:schemeClr val="bg1"/>
                </a:solidFill>
                <a:effectLst/>
                <a:latin typeface="Söhne"/>
              </a:rPr>
              <a:t> </a:t>
            </a:r>
            <a:r>
              <a:rPr lang="en-IE" sz="3200" b="0" i="0" dirty="0" err="1">
                <a:solidFill>
                  <a:schemeClr val="bg1"/>
                </a:solidFill>
                <a:effectLst/>
                <a:latin typeface="Söhne"/>
              </a:rPr>
              <a:t>berikutnya</a:t>
            </a:r>
            <a:r>
              <a:rPr lang="en-IE" sz="3200" b="0" i="0" dirty="0">
                <a:solidFill>
                  <a:schemeClr val="bg1"/>
                </a:solidFill>
                <a:effectLst/>
                <a:latin typeface="Söhne"/>
              </a:rPr>
              <a:t>.</a:t>
            </a:r>
            <a:endParaRPr lang="en-IE" sz="3200" b="0" i="0" dirty="0">
              <a:solidFill>
                <a:schemeClr val="bg1"/>
              </a:solidFill>
              <a:effectLst/>
              <a:latin typeface="Söhne"/>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12192000" cy="6858000"/>
          </a:xfrm>
          <a:prstGeom prst="rect">
            <a:avLst/>
          </a:prstGeom>
          <a:solidFill>
            <a:srgbClr val="0045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0" y="0"/>
            <a:ext cx="12192000" cy="1325563"/>
          </a:xfrm>
        </p:spPr>
        <p:style>
          <a:lnRef idx="2">
            <a:schemeClr val="accent2">
              <a:shade val="50000"/>
            </a:schemeClr>
          </a:lnRef>
          <a:fillRef idx="1">
            <a:schemeClr val="accent2"/>
          </a:fillRef>
          <a:effectRef idx="0">
            <a:schemeClr val="accent2"/>
          </a:effectRef>
          <a:fontRef idx="minor">
            <a:schemeClr val="lt1"/>
          </a:fontRef>
        </p:style>
        <p:txBody>
          <a:bodyPr>
            <a:normAutofit/>
          </a:bodyPr>
          <a:lstStyle/>
          <a:p>
            <a:r>
              <a:rPr lang="en-IE" dirty="0" err="1"/>
              <a:t>Induksi</a:t>
            </a:r>
            <a:r>
              <a:rPr lang="en-IE" dirty="0"/>
              <a:t> </a:t>
            </a:r>
            <a:r>
              <a:rPr lang="en-IE" dirty="0" err="1"/>
              <a:t>Lengkap</a:t>
            </a:r>
            <a:br>
              <a:rPr lang="en-IE" dirty="0"/>
            </a:br>
            <a:r>
              <a:rPr lang="en-IE" sz="2700" dirty="0"/>
              <a:t>-</a:t>
            </a:r>
            <a:r>
              <a:rPr lang="en-IE" sz="2700" dirty="0" err="1"/>
              <a:t>Contoh</a:t>
            </a:r>
            <a:r>
              <a:rPr lang="en-IE" sz="2700" dirty="0"/>
              <a:t> yang </a:t>
            </a:r>
            <a:r>
              <a:rPr lang="en-IE" sz="2700" dirty="0" err="1"/>
              <a:t>lebih</a:t>
            </a:r>
            <a:r>
              <a:rPr lang="en-IE" sz="2700" dirty="0"/>
              <a:t> </a:t>
            </a:r>
            <a:r>
              <a:rPr lang="en-IE" sz="2700" dirty="0" err="1"/>
              <a:t>kompleks</a:t>
            </a:r>
            <a:r>
              <a:rPr lang="en-IE" sz="2700" dirty="0"/>
              <a:t> </a:t>
            </a:r>
            <a:r>
              <a:rPr lang="en-IE" sz="2700" dirty="0" err="1"/>
              <a:t>untuk</a:t>
            </a:r>
            <a:r>
              <a:rPr lang="en-IE" sz="2700" dirty="0"/>
              <a:t> </a:t>
            </a:r>
            <a:r>
              <a:rPr lang="en-IE" sz="2700" dirty="0" err="1"/>
              <a:t>menunjukkan</a:t>
            </a:r>
            <a:r>
              <a:rPr lang="en-IE" sz="2700" dirty="0"/>
              <a:t> proses </a:t>
            </a:r>
            <a:r>
              <a:rPr lang="en-IE" sz="2700" dirty="0" err="1"/>
              <a:t>induksi</a:t>
            </a:r>
            <a:r>
              <a:rPr lang="en-IE" sz="2700" dirty="0"/>
              <a:t> </a:t>
            </a:r>
            <a:r>
              <a:rPr lang="en-IE" sz="2700" dirty="0" err="1"/>
              <a:t>lengkap</a:t>
            </a:r>
            <a:r>
              <a:rPr lang="en-IE" sz="2700" dirty="0"/>
              <a:t>.</a:t>
            </a:r>
            <a:endParaRPr lang="en-IE" dirty="0"/>
          </a:p>
        </p:txBody>
      </p:sp>
      <p:sp>
        <p:nvSpPr>
          <p:cNvPr id="3" name="Content Placeholder 2"/>
          <p:cNvSpPr>
            <a:spLocks noGrp="1"/>
          </p:cNvSpPr>
          <p:nvPr>
            <p:ph idx="1"/>
          </p:nvPr>
        </p:nvSpPr>
        <p:spPr>
          <a:xfrm>
            <a:off x="250934" y="1448588"/>
            <a:ext cx="6772604" cy="943578"/>
          </a:xfrm>
          <a:noFill/>
        </p:spPr>
        <p:style>
          <a:lnRef idx="2">
            <a:schemeClr val="accent1"/>
          </a:lnRef>
          <a:fillRef idx="1">
            <a:schemeClr val="lt1"/>
          </a:fillRef>
          <a:effectRef idx="0">
            <a:schemeClr val="accent1"/>
          </a:effectRef>
          <a:fontRef idx="minor">
            <a:schemeClr val="dk1"/>
          </a:fontRef>
        </p:style>
        <p:txBody>
          <a:bodyPr>
            <a:normAutofit/>
          </a:bodyPr>
          <a:lstStyle/>
          <a:p>
            <a:pPr marL="0" indent="0">
              <a:buNone/>
            </a:pPr>
            <a:r>
              <a:rPr lang="en-IE" sz="2000" b="0" i="0" dirty="0" err="1">
                <a:solidFill>
                  <a:schemeClr val="bg1"/>
                </a:solidFill>
                <a:effectLst/>
                <a:latin typeface="Söhne"/>
              </a:rPr>
              <a:t>Misalkan</a:t>
            </a:r>
            <a:r>
              <a:rPr lang="en-IE" sz="2000" b="0" i="0" dirty="0">
                <a:solidFill>
                  <a:schemeClr val="bg1"/>
                </a:solidFill>
                <a:effectLst/>
                <a:latin typeface="Söhne"/>
              </a:rPr>
              <a:t> </a:t>
            </a:r>
            <a:r>
              <a:rPr lang="en-IE" sz="2000" b="0" i="0" dirty="0" err="1">
                <a:solidFill>
                  <a:schemeClr val="bg1"/>
                </a:solidFill>
                <a:effectLst/>
                <a:latin typeface="Söhne"/>
              </a:rPr>
              <a:t>kita</a:t>
            </a:r>
            <a:r>
              <a:rPr lang="en-IE" sz="2000" b="0" i="0" dirty="0">
                <a:solidFill>
                  <a:schemeClr val="bg1"/>
                </a:solidFill>
                <a:effectLst/>
                <a:latin typeface="Söhne"/>
              </a:rPr>
              <a:t> </a:t>
            </a:r>
            <a:r>
              <a:rPr lang="en-IE" sz="2000" b="0" i="0" dirty="0" err="1">
                <a:solidFill>
                  <a:schemeClr val="bg1"/>
                </a:solidFill>
                <a:effectLst/>
                <a:latin typeface="Söhne"/>
              </a:rPr>
              <a:t>ingin</a:t>
            </a:r>
            <a:r>
              <a:rPr lang="en-IE" sz="2000" b="0" i="0" dirty="0">
                <a:solidFill>
                  <a:schemeClr val="bg1"/>
                </a:solidFill>
                <a:effectLst/>
                <a:latin typeface="Söhne"/>
              </a:rPr>
              <a:t> </a:t>
            </a:r>
            <a:r>
              <a:rPr lang="en-IE" sz="2000" b="0" i="0" dirty="0" err="1">
                <a:solidFill>
                  <a:schemeClr val="bg1"/>
                </a:solidFill>
                <a:effectLst/>
                <a:latin typeface="Söhne"/>
              </a:rPr>
              <a:t>membuktikan</a:t>
            </a:r>
            <a:r>
              <a:rPr lang="en-IE" sz="2000" b="0" i="0" dirty="0">
                <a:solidFill>
                  <a:schemeClr val="bg1"/>
                </a:solidFill>
                <a:effectLst/>
                <a:latin typeface="Söhne"/>
              </a:rPr>
              <a:t> </a:t>
            </a:r>
            <a:r>
              <a:rPr lang="en-IE" sz="2000" b="0" i="0" dirty="0" err="1">
                <a:solidFill>
                  <a:schemeClr val="bg1"/>
                </a:solidFill>
                <a:effectLst/>
                <a:latin typeface="Söhne"/>
              </a:rPr>
              <a:t>bahwa</a:t>
            </a:r>
            <a:r>
              <a:rPr lang="en-IE" sz="2000" b="0" i="0" dirty="0">
                <a:solidFill>
                  <a:schemeClr val="bg1"/>
                </a:solidFill>
                <a:effectLst/>
                <a:latin typeface="Söhne"/>
              </a:rPr>
              <a:t> </a:t>
            </a:r>
            <a:r>
              <a:rPr lang="en-IE" sz="2000" b="0" i="0" dirty="0" err="1">
                <a:solidFill>
                  <a:schemeClr val="bg1"/>
                </a:solidFill>
                <a:effectLst/>
                <a:latin typeface="Söhne"/>
              </a:rPr>
              <a:t>setiap</a:t>
            </a:r>
            <a:r>
              <a:rPr lang="en-IE" sz="2000" b="0" i="0" dirty="0">
                <a:solidFill>
                  <a:schemeClr val="bg1"/>
                </a:solidFill>
                <a:effectLst/>
                <a:latin typeface="Söhne"/>
              </a:rPr>
              <a:t> </a:t>
            </a:r>
            <a:r>
              <a:rPr lang="en-IE" sz="2000" b="0" i="0" dirty="0" err="1">
                <a:solidFill>
                  <a:schemeClr val="bg1"/>
                </a:solidFill>
                <a:effectLst/>
                <a:latin typeface="Söhne"/>
              </a:rPr>
              <a:t>bilangan</a:t>
            </a:r>
            <a:r>
              <a:rPr lang="en-IE" sz="2000" b="0" i="0" dirty="0">
                <a:solidFill>
                  <a:schemeClr val="bg1"/>
                </a:solidFill>
                <a:effectLst/>
                <a:latin typeface="Söhne"/>
              </a:rPr>
              <a:t> </a:t>
            </a:r>
            <a:r>
              <a:rPr lang="en-IE" sz="2000" b="0" i="0" dirty="0" err="1">
                <a:solidFill>
                  <a:schemeClr val="bg1"/>
                </a:solidFill>
                <a:effectLst/>
                <a:latin typeface="Söhne"/>
              </a:rPr>
              <a:t>bulat</a:t>
            </a:r>
            <a:r>
              <a:rPr lang="en-IE" sz="2000" b="0" i="0" dirty="0">
                <a:solidFill>
                  <a:schemeClr val="bg1"/>
                </a:solidFill>
                <a:effectLst/>
                <a:latin typeface="Söhne"/>
              </a:rPr>
              <a:t> </a:t>
            </a:r>
            <a:r>
              <a:rPr lang="en-IE" sz="2000" b="0" i="0" dirty="0" err="1">
                <a:solidFill>
                  <a:schemeClr val="bg1"/>
                </a:solidFill>
                <a:effectLst/>
                <a:latin typeface="Söhne"/>
              </a:rPr>
              <a:t>positif</a:t>
            </a:r>
            <a:r>
              <a:rPr lang="en-IE" sz="2000" b="0" i="0" dirty="0">
                <a:solidFill>
                  <a:schemeClr val="bg1"/>
                </a:solidFill>
                <a:effectLst/>
                <a:latin typeface="Söhne"/>
              </a:rPr>
              <a:t> </a:t>
            </a:r>
            <a:r>
              <a:rPr lang="en-IE" sz="2000" b="0" i="0" dirty="0" err="1">
                <a:solidFill>
                  <a:schemeClr val="bg1"/>
                </a:solidFill>
                <a:effectLst/>
                <a:latin typeface="Söhne"/>
              </a:rPr>
              <a:t>ganjil</a:t>
            </a:r>
            <a:r>
              <a:rPr lang="en-IE" sz="2000" b="0" i="0" dirty="0">
                <a:solidFill>
                  <a:schemeClr val="bg1"/>
                </a:solidFill>
                <a:effectLst/>
                <a:latin typeface="Söhne"/>
              </a:rPr>
              <a:t> </a:t>
            </a:r>
            <a:r>
              <a:rPr lang="en-IE" sz="2000" b="0" i="0" dirty="0" err="1">
                <a:solidFill>
                  <a:schemeClr val="bg1"/>
                </a:solidFill>
                <a:effectLst/>
                <a:latin typeface="Söhne"/>
              </a:rPr>
              <a:t>adalah</a:t>
            </a:r>
            <a:r>
              <a:rPr lang="en-IE" sz="2000" b="0" i="0" dirty="0">
                <a:solidFill>
                  <a:schemeClr val="bg1"/>
                </a:solidFill>
                <a:effectLst/>
                <a:latin typeface="Söhne"/>
              </a:rPr>
              <a:t> </a:t>
            </a:r>
            <a:r>
              <a:rPr lang="en-IE" sz="2000" b="0" i="0" dirty="0" err="1">
                <a:solidFill>
                  <a:schemeClr val="bg1"/>
                </a:solidFill>
                <a:effectLst/>
                <a:latin typeface="Söhne"/>
              </a:rPr>
              <a:t>kuadrat</a:t>
            </a:r>
            <a:r>
              <a:rPr lang="en-IE" sz="2000" b="0" i="0" dirty="0">
                <a:solidFill>
                  <a:schemeClr val="bg1"/>
                </a:solidFill>
                <a:effectLst/>
                <a:latin typeface="Söhne"/>
              </a:rPr>
              <a:t> </a:t>
            </a:r>
            <a:r>
              <a:rPr lang="en-IE" sz="2000" b="0" i="0" dirty="0" err="1">
                <a:solidFill>
                  <a:schemeClr val="bg1"/>
                </a:solidFill>
                <a:effectLst/>
                <a:latin typeface="Söhne"/>
              </a:rPr>
              <a:t>sempurna</a:t>
            </a:r>
            <a:r>
              <a:rPr lang="en-IE" sz="2000" b="0" i="0" dirty="0">
                <a:solidFill>
                  <a:schemeClr val="bg1"/>
                </a:solidFill>
                <a:effectLst/>
                <a:latin typeface="Söhne"/>
              </a:rPr>
              <a:t>. </a:t>
            </a:r>
            <a:r>
              <a:rPr lang="en-IE" sz="2000" b="0" i="0" dirty="0" err="1">
                <a:solidFill>
                  <a:schemeClr val="bg1"/>
                </a:solidFill>
                <a:effectLst/>
                <a:latin typeface="Söhne"/>
              </a:rPr>
              <a:t>Pernyataan</a:t>
            </a:r>
            <a:r>
              <a:rPr lang="en-IE" sz="2000" b="0" i="0" dirty="0">
                <a:solidFill>
                  <a:schemeClr val="bg1"/>
                </a:solidFill>
                <a:effectLst/>
                <a:latin typeface="Söhne"/>
              </a:rPr>
              <a:t> yang </a:t>
            </a:r>
            <a:r>
              <a:rPr lang="en-IE" sz="2000" b="0" i="0" dirty="0" err="1">
                <a:solidFill>
                  <a:schemeClr val="bg1"/>
                </a:solidFill>
                <a:effectLst/>
                <a:latin typeface="Söhne"/>
              </a:rPr>
              <a:t>ingin</a:t>
            </a:r>
            <a:r>
              <a:rPr lang="en-IE" sz="2000" b="0" i="0" dirty="0">
                <a:solidFill>
                  <a:schemeClr val="bg1"/>
                </a:solidFill>
                <a:effectLst/>
                <a:latin typeface="Söhne"/>
              </a:rPr>
              <a:t> </a:t>
            </a:r>
            <a:r>
              <a:rPr lang="en-IE" sz="2000" b="0" i="0" dirty="0" err="1">
                <a:solidFill>
                  <a:schemeClr val="bg1"/>
                </a:solidFill>
                <a:effectLst/>
                <a:latin typeface="Söhne"/>
              </a:rPr>
              <a:t>kita</a:t>
            </a:r>
            <a:r>
              <a:rPr lang="en-IE" sz="2000" b="0" i="0" dirty="0">
                <a:solidFill>
                  <a:schemeClr val="bg1"/>
                </a:solidFill>
                <a:effectLst/>
                <a:latin typeface="Söhne"/>
              </a:rPr>
              <a:t> </a:t>
            </a:r>
            <a:r>
              <a:rPr lang="en-IE" sz="2000" b="0" i="0" dirty="0" err="1">
                <a:solidFill>
                  <a:schemeClr val="bg1"/>
                </a:solidFill>
                <a:effectLst/>
                <a:latin typeface="Söhne"/>
              </a:rPr>
              <a:t>buktikan</a:t>
            </a:r>
            <a:r>
              <a:rPr lang="en-IE" sz="2000" b="0" i="0" dirty="0">
                <a:solidFill>
                  <a:schemeClr val="bg1"/>
                </a:solidFill>
                <a:effectLst/>
                <a:latin typeface="Söhne"/>
              </a:rPr>
              <a:t> </a:t>
            </a:r>
            <a:r>
              <a:rPr lang="en-IE" sz="2000" b="0" i="0" dirty="0" err="1">
                <a:solidFill>
                  <a:schemeClr val="bg1"/>
                </a:solidFill>
                <a:effectLst/>
                <a:latin typeface="Söhne"/>
              </a:rPr>
              <a:t>adalah</a:t>
            </a:r>
            <a:r>
              <a:rPr lang="en-IE" sz="2000" b="0" i="0" dirty="0">
                <a:solidFill>
                  <a:schemeClr val="bg1"/>
                </a:solidFill>
                <a:effectLst/>
                <a:latin typeface="Söhne"/>
              </a:rPr>
              <a:t>:</a:t>
            </a:r>
            <a:endParaRPr lang="en-IE" sz="3200" b="0" i="0" dirty="0">
              <a:solidFill>
                <a:schemeClr val="bg1"/>
              </a:solidFill>
              <a:effectLst/>
              <a:latin typeface="Söhne"/>
            </a:endParaRPr>
          </a:p>
        </p:txBody>
      </p:sp>
      <p:pic>
        <p:nvPicPr>
          <p:cNvPr id="5" name="Picture 4"/>
          <p:cNvPicPr>
            <a:picLocks noChangeAspect="1"/>
          </p:cNvPicPr>
          <p:nvPr/>
        </p:nvPicPr>
        <p:blipFill>
          <a:blip r:embed="rId1"/>
          <a:stretch>
            <a:fillRect/>
          </a:stretch>
        </p:blipFill>
        <p:spPr>
          <a:xfrm>
            <a:off x="250934" y="2575861"/>
            <a:ext cx="6772604" cy="4098443"/>
          </a:xfrm>
          <a:prstGeom prst="rect">
            <a:avLst/>
          </a:prstGeom>
          <a:ln>
            <a:solidFill>
              <a:schemeClr val="accent1"/>
            </a:solidFill>
          </a:ln>
        </p:spPr>
      </p:pic>
      <p:sp>
        <p:nvSpPr>
          <p:cNvPr id="7" name="TextBox 6"/>
          <p:cNvSpPr txBox="1"/>
          <p:nvPr/>
        </p:nvSpPr>
        <p:spPr>
          <a:xfrm>
            <a:off x="7115503" y="3168869"/>
            <a:ext cx="5076497" cy="2308324"/>
          </a:xfrm>
          <a:prstGeom prst="rect">
            <a:avLst/>
          </a:prstGeom>
          <a:noFill/>
        </p:spPr>
        <p:txBody>
          <a:bodyPr wrap="square">
            <a:spAutoFit/>
          </a:bodyPr>
          <a:lstStyle/>
          <a:p>
            <a:r>
              <a:rPr lang="en-IE" sz="2400" b="0" i="0" dirty="0">
                <a:solidFill>
                  <a:schemeClr val="bg1"/>
                </a:solidFill>
                <a:effectLst/>
                <a:latin typeface="Söhne"/>
              </a:rPr>
              <a:t>Yang </a:t>
            </a:r>
            <a:r>
              <a:rPr lang="en-IE" sz="2400" b="0" i="0" dirty="0" err="1">
                <a:solidFill>
                  <a:schemeClr val="bg1"/>
                </a:solidFill>
                <a:effectLst/>
                <a:latin typeface="Söhne"/>
              </a:rPr>
              <a:t>menunjukkan</a:t>
            </a:r>
            <a:r>
              <a:rPr lang="en-IE" sz="2400" b="0" i="0" dirty="0">
                <a:solidFill>
                  <a:schemeClr val="bg1"/>
                </a:solidFill>
                <a:effectLst/>
                <a:latin typeface="Söhne"/>
              </a:rPr>
              <a:t> </a:t>
            </a:r>
            <a:r>
              <a:rPr lang="en-IE" sz="2400" b="0" i="0" dirty="0" err="1">
                <a:solidFill>
                  <a:schemeClr val="bg1"/>
                </a:solidFill>
                <a:effectLst/>
                <a:latin typeface="Söhne"/>
              </a:rPr>
              <a:t>bahwa</a:t>
            </a:r>
            <a:r>
              <a:rPr lang="en-IE" sz="2400" b="0" i="0" dirty="0">
                <a:solidFill>
                  <a:schemeClr val="bg1"/>
                </a:solidFill>
                <a:effectLst/>
                <a:latin typeface="Söhne"/>
              </a:rPr>
              <a:t> </a:t>
            </a:r>
            <a:r>
              <a:rPr lang="en-IE" sz="2400" b="0" i="1" dirty="0">
                <a:solidFill>
                  <a:schemeClr val="bg1"/>
                </a:solidFill>
                <a:effectLst/>
                <a:latin typeface="KaTeX_Math"/>
              </a:rPr>
              <a:t>k</a:t>
            </a:r>
            <a:r>
              <a:rPr lang="en-IE" sz="2400" b="0" i="0" dirty="0">
                <a:solidFill>
                  <a:schemeClr val="bg1"/>
                </a:solidFill>
                <a:effectLst/>
                <a:latin typeface="KaTeX_Main"/>
              </a:rPr>
              <a:t>+2</a:t>
            </a:r>
            <a:r>
              <a:rPr lang="en-IE" sz="2400" b="0" i="0" dirty="0">
                <a:solidFill>
                  <a:schemeClr val="bg1"/>
                </a:solidFill>
                <a:effectLst/>
                <a:latin typeface="Söhne"/>
              </a:rPr>
              <a:t> juga </a:t>
            </a:r>
            <a:r>
              <a:rPr lang="en-IE" sz="2400" b="0" i="0" dirty="0" err="1">
                <a:solidFill>
                  <a:schemeClr val="bg1"/>
                </a:solidFill>
                <a:effectLst/>
                <a:latin typeface="Söhne"/>
              </a:rPr>
              <a:t>merupakan</a:t>
            </a:r>
            <a:r>
              <a:rPr lang="en-IE" sz="2400" b="0" i="0" dirty="0">
                <a:solidFill>
                  <a:schemeClr val="bg1"/>
                </a:solidFill>
                <a:effectLst/>
                <a:latin typeface="Söhne"/>
              </a:rPr>
              <a:t> </a:t>
            </a:r>
            <a:r>
              <a:rPr lang="en-IE" sz="2400" b="0" i="0" dirty="0" err="1">
                <a:solidFill>
                  <a:schemeClr val="bg1"/>
                </a:solidFill>
                <a:effectLst/>
                <a:latin typeface="Söhne"/>
              </a:rPr>
              <a:t>sebuah</a:t>
            </a:r>
            <a:r>
              <a:rPr lang="en-IE" sz="2400" b="0" i="0" dirty="0">
                <a:solidFill>
                  <a:schemeClr val="bg1"/>
                </a:solidFill>
                <a:effectLst/>
                <a:latin typeface="Söhne"/>
              </a:rPr>
              <a:t> </a:t>
            </a:r>
            <a:r>
              <a:rPr lang="en-IE" sz="2400" b="0" i="0" dirty="0" err="1">
                <a:solidFill>
                  <a:schemeClr val="bg1"/>
                </a:solidFill>
                <a:effectLst/>
                <a:latin typeface="Söhne"/>
              </a:rPr>
              <a:t>kuadrat</a:t>
            </a:r>
            <a:r>
              <a:rPr lang="en-IE" sz="2400" b="0" i="0" dirty="0">
                <a:solidFill>
                  <a:schemeClr val="bg1"/>
                </a:solidFill>
                <a:effectLst/>
                <a:latin typeface="Söhne"/>
              </a:rPr>
              <a:t> </a:t>
            </a:r>
            <a:r>
              <a:rPr lang="en-IE" sz="2400" b="0" i="0" dirty="0" err="1">
                <a:solidFill>
                  <a:schemeClr val="bg1"/>
                </a:solidFill>
                <a:effectLst/>
                <a:latin typeface="Söhne"/>
              </a:rPr>
              <a:t>sempurna</a:t>
            </a:r>
            <a:r>
              <a:rPr lang="en-IE" sz="2400" b="0" i="0" dirty="0">
                <a:solidFill>
                  <a:schemeClr val="bg1"/>
                </a:solidFill>
                <a:effectLst/>
                <a:latin typeface="Söhne"/>
              </a:rPr>
              <a:t>. Jadi, </a:t>
            </a:r>
            <a:r>
              <a:rPr lang="en-IE" sz="2400" b="0" i="0" dirty="0" err="1">
                <a:solidFill>
                  <a:schemeClr val="bg1"/>
                </a:solidFill>
                <a:effectLst/>
                <a:latin typeface="Söhne"/>
              </a:rPr>
              <a:t>dengan</a:t>
            </a:r>
            <a:r>
              <a:rPr lang="en-IE" sz="2400" b="0" i="0" dirty="0">
                <a:solidFill>
                  <a:schemeClr val="bg1"/>
                </a:solidFill>
                <a:effectLst/>
                <a:latin typeface="Söhne"/>
              </a:rPr>
              <a:t> </a:t>
            </a:r>
            <a:r>
              <a:rPr lang="en-IE" sz="2400" b="0" i="0" dirty="0" err="1">
                <a:solidFill>
                  <a:schemeClr val="bg1"/>
                </a:solidFill>
                <a:effectLst/>
                <a:latin typeface="Söhne"/>
              </a:rPr>
              <a:t>menggunakan</a:t>
            </a:r>
            <a:r>
              <a:rPr lang="en-IE" sz="2400" b="0" i="0" dirty="0">
                <a:solidFill>
                  <a:schemeClr val="bg1"/>
                </a:solidFill>
                <a:effectLst/>
                <a:latin typeface="Söhne"/>
              </a:rPr>
              <a:t> </a:t>
            </a:r>
            <a:r>
              <a:rPr lang="en-IE" sz="2400" b="0" i="0" dirty="0" err="1">
                <a:solidFill>
                  <a:schemeClr val="bg1"/>
                </a:solidFill>
                <a:effectLst/>
                <a:latin typeface="Söhne"/>
              </a:rPr>
              <a:t>induksi</a:t>
            </a:r>
            <a:r>
              <a:rPr lang="en-IE" sz="2400" b="0" i="0" dirty="0">
                <a:solidFill>
                  <a:schemeClr val="bg1"/>
                </a:solidFill>
                <a:effectLst/>
                <a:latin typeface="Söhne"/>
              </a:rPr>
              <a:t> </a:t>
            </a:r>
            <a:r>
              <a:rPr lang="en-IE" sz="2400" b="0" i="0" dirty="0" err="1">
                <a:solidFill>
                  <a:schemeClr val="bg1"/>
                </a:solidFill>
                <a:effectLst/>
                <a:latin typeface="Söhne"/>
              </a:rPr>
              <a:t>lengkap</a:t>
            </a:r>
            <a:r>
              <a:rPr lang="en-IE" sz="2400" b="0" i="0" dirty="0">
                <a:solidFill>
                  <a:schemeClr val="bg1"/>
                </a:solidFill>
                <a:effectLst/>
                <a:latin typeface="Söhne"/>
              </a:rPr>
              <a:t>, </a:t>
            </a:r>
            <a:r>
              <a:rPr lang="en-IE" sz="2400" b="0" i="0" dirty="0" err="1">
                <a:solidFill>
                  <a:schemeClr val="bg1"/>
                </a:solidFill>
                <a:effectLst/>
                <a:latin typeface="Söhne"/>
              </a:rPr>
              <a:t>kita</a:t>
            </a:r>
            <a:r>
              <a:rPr lang="en-IE" sz="2400" b="0" i="0" dirty="0">
                <a:solidFill>
                  <a:schemeClr val="bg1"/>
                </a:solidFill>
                <a:effectLst/>
                <a:latin typeface="Söhne"/>
              </a:rPr>
              <a:t> </a:t>
            </a:r>
            <a:r>
              <a:rPr lang="en-IE" sz="2400" b="0" i="0" dirty="0" err="1">
                <a:solidFill>
                  <a:schemeClr val="bg1"/>
                </a:solidFill>
                <a:effectLst/>
                <a:latin typeface="Söhne"/>
              </a:rPr>
              <a:t>dapat</a:t>
            </a:r>
            <a:r>
              <a:rPr lang="en-IE" sz="2400" b="0" i="0" dirty="0">
                <a:solidFill>
                  <a:schemeClr val="bg1"/>
                </a:solidFill>
                <a:effectLst/>
                <a:latin typeface="Söhne"/>
              </a:rPr>
              <a:t> </a:t>
            </a:r>
            <a:r>
              <a:rPr lang="en-IE" sz="2400" b="0" i="0" dirty="0" err="1">
                <a:solidFill>
                  <a:schemeClr val="bg1"/>
                </a:solidFill>
                <a:effectLst/>
                <a:latin typeface="Söhne"/>
              </a:rPr>
              <a:t>membuktikan</a:t>
            </a:r>
            <a:r>
              <a:rPr lang="en-IE" sz="2400" b="0" i="0" dirty="0">
                <a:solidFill>
                  <a:schemeClr val="bg1"/>
                </a:solidFill>
                <a:effectLst/>
                <a:latin typeface="Söhne"/>
              </a:rPr>
              <a:t> </a:t>
            </a:r>
            <a:r>
              <a:rPr lang="en-IE" sz="2400" b="0" i="0" dirty="0" err="1">
                <a:solidFill>
                  <a:schemeClr val="bg1"/>
                </a:solidFill>
                <a:effectLst/>
                <a:latin typeface="Söhne"/>
              </a:rPr>
              <a:t>bahwa</a:t>
            </a:r>
            <a:r>
              <a:rPr lang="en-IE" sz="2400" b="0" i="0" dirty="0">
                <a:solidFill>
                  <a:schemeClr val="bg1"/>
                </a:solidFill>
                <a:effectLst/>
                <a:latin typeface="Söhne"/>
              </a:rPr>
              <a:t> </a:t>
            </a:r>
            <a:r>
              <a:rPr lang="en-IE" sz="2400" b="0" i="0" dirty="0" err="1">
                <a:solidFill>
                  <a:schemeClr val="bg1"/>
                </a:solidFill>
                <a:effectLst/>
                <a:latin typeface="Söhne"/>
              </a:rPr>
              <a:t>setiap</a:t>
            </a:r>
            <a:r>
              <a:rPr lang="en-IE" sz="2400" b="0" i="0" dirty="0">
                <a:solidFill>
                  <a:schemeClr val="bg1"/>
                </a:solidFill>
                <a:effectLst/>
                <a:latin typeface="Söhne"/>
              </a:rPr>
              <a:t> </a:t>
            </a:r>
            <a:r>
              <a:rPr lang="en-IE" sz="2400" b="0" i="0" dirty="0" err="1">
                <a:solidFill>
                  <a:schemeClr val="bg1"/>
                </a:solidFill>
                <a:effectLst/>
                <a:latin typeface="Söhne"/>
              </a:rPr>
              <a:t>bilangan</a:t>
            </a:r>
            <a:r>
              <a:rPr lang="en-IE" sz="2400" b="0" i="0" dirty="0">
                <a:solidFill>
                  <a:schemeClr val="bg1"/>
                </a:solidFill>
                <a:effectLst/>
                <a:latin typeface="Söhne"/>
              </a:rPr>
              <a:t> </a:t>
            </a:r>
            <a:r>
              <a:rPr lang="en-IE" sz="2400" b="0" i="0" dirty="0" err="1">
                <a:solidFill>
                  <a:schemeClr val="bg1"/>
                </a:solidFill>
                <a:effectLst/>
                <a:latin typeface="Söhne"/>
              </a:rPr>
              <a:t>bulat</a:t>
            </a:r>
            <a:r>
              <a:rPr lang="en-IE" sz="2400" b="0" i="0" dirty="0">
                <a:solidFill>
                  <a:schemeClr val="bg1"/>
                </a:solidFill>
                <a:effectLst/>
                <a:latin typeface="Söhne"/>
              </a:rPr>
              <a:t> </a:t>
            </a:r>
            <a:r>
              <a:rPr lang="en-IE" sz="2400" b="0" i="0" dirty="0" err="1">
                <a:solidFill>
                  <a:schemeClr val="bg1"/>
                </a:solidFill>
                <a:effectLst/>
                <a:latin typeface="Söhne"/>
              </a:rPr>
              <a:t>positif</a:t>
            </a:r>
            <a:r>
              <a:rPr lang="en-IE" sz="2400" b="0" i="0" dirty="0">
                <a:solidFill>
                  <a:schemeClr val="bg1"/>
                </a:solidFill>
                <a:effectLst/>
                <a:latin typeface="Söhne"/>
              </a:rPr>
              <a:t> </a:t>
            </a:r>
            <a:r>
              <a:rPr lang="en-IE" sz="2400" b="0" i="0" dirty="0" err="1">
                <a:solidFill>
                  <a:schemeClr val="bg1"/>
                </a:solidFill>
                <a:effectLst/>
                <a:latin typeface="Söhne"/>
              </a:rPr>
              <a:t>ganjil</a:t>
            </a:r>
            <a:r>
              <a:rPr lang="en-IE" sz="2400" b="0" i="0" dirty="0">
                <a:solidFill>
                  <a:schemeClr val="bg1"/>
                </a:solidFill>
                <a:effectLst/>
                <a:latin typeface="Söhne"/>
              </a:rPr>
              <a:t> </a:t>
            </a:r>
            <a:r>
              <a:rPr lang="en-IE" sz="2400" b="0" i="0" dirty="0" err="1">
                <a:solidFill>
                  <a:schemeClr val="bg1"/>
                </a:solidFill>
                <a:effectLst/>
                <a:latin typeface="Söhne"/>
              </a:rPr>
              <a:t>adalah</a:t>
            </a:r>
            <a:r>
              <a:rPr lang="en-IE" sz="2400" b="0" i="0" dirty="0">
                <a:solidFill>
                  <a:schemeClr val="bg1"/>
                </a:solidFill>
                <a:effectLst/>
                <a:latin typeface="Söhne"/>
              </a:rPr>
              <a:t> </a:t>
            </a:r>
            <a:r>
              <a:rPr lang="en-IE" sz="2400" b="0" i="0" dirty="0" err="1">
                <a:solidFill>
                  <a:schemeClr val="bg1"/>
                </a:solidFill>
                <a:effectLst/>
                <a:latin typeface="Söhne"/>
              </a:rPr>
              <a:t>kuadrat</a:t>
            </a:r>
            <a:r>
              <a:rPr lang="en-IE" sz="2400" b="0" i="0" dirty="0">
                <a:solidFill>
                  <a:schemeClr val="bg1"/>
                </a:solidFill>
                <a:effectLst/>
                <a:latin typeface="Söhne"/>
              </a:rPr>
              <a:t> </a:t>
            </a:r>
            <a:r>
              <a:rPr lang="en-IE" sz="2400" b="0" i="0" dirty="0" err="1">
                <a:solidFill>
                  <a:schemeClr val="bg1"/>
                </a:solidFill>
                <a:effectLst/>
                <a:latin typeface="Söhne"/>
              </a:rPr>
              <a:t>sempurna</a:t>
            </a:r>
            <a:r>
              <a:rPr lang="en-IE" sz="2400" b="0" i="0" dirty="0">
                <a:solidFill>
                  <a:schemeClr val="bg1"/>
                </a:solidFill>
                <a:effectLst/>
                <a:latin typeface="Söhne"/>
              </a:rPr>
              <a:t>.</a:t>
            </a:r>
            <a:endParaRPr lang="en-IE" sz="2400" dirty="0">
              <a:solidFill>
                <a:schemeClr val="bg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12192000" cy="6858000"/>
          </a:xfrm>
          <a:prstGeom prst="rect">
            <a:avLst/>
          </a:prstGeom>
          <a:solidFill>
            <a:srgbClr val="0045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0" y="0"/>
            <a:ext cx="12192000" cy="1325563"/>
          </a:xfrm>
        </p:spPr>
        <p:style>
          <a:lnRef idx="2">
            <a:schemeClr val="accent2">
              <a:shade val="50000"/>
            </a:schemeClr>
          </a:lnRef>
          <a:fillRef idx="1">
            <a:schemeClr val="accent2"/>
          </a:fillRef>
          <a:effectRef idx="0">
            <a:schemeClr val="accent2"/>
          </a:effectRef>
          <a:fontRef idx="minor">
            <a:schemeClr val="lt1"/>
          </a:fontRef>
        </p:style>
        <p:txBody>
          <a:bodyPr>
            <a:normAutofit/>
          </a:bodyPr>
          <a:lstStyle/>
          <a:p>
            <a:r>
              <a:rPr lang="en-IE" dirty="0" err="1"/>
              <a:t>Induksi</a:t>
            </a:r>
            <a:r>
              <a:rPr lang="en-IE" dirty="0"/>
              <a:t> </a:t>
            </a:r>
            <a:r>
              <a:rPr lang="en-IE" dirty="0" err="1"/>
              <a:t>Lengkap</a:t>
            </a:r>
            <a:br>
              <a:rPr lang="en-IE" dirty="0"/>
            </a:br>
            <a:r>
              <a:rPr lang="en-IE" sz="2700" dirty="0"/>
              <a:t>-</a:t>
            </a:r>
            <a:r>
              <a:rPr lang="en-IE" sz="2700" dirty="0" err="1"/>
              <a:t>Contoh</a:t>
            </a:r>
            <a:r>
              <a:rPr lang="en-IE" sz="2700" dirty="0"/>
              <a:t> yang </a:t>
            </a:r>
            <a:r>
              <a:rPr lang="en-IE" sz="2700" dirty="0" err="1"/>
              <a:t>lebih</a:t>
            </a:r>
            <a:r>
              <a:rPr lang="en-IE" sz="2700" dirty="0"/>
              <a:t> </a:t>
            </a:r>
            <a:r>
              <a:rPr lang="en-IE" sz="2700" dirty="0" err="1"/>
              <a:t>kompleks</a:t>
            </a:r>
            <a:r>
              <a:rPr lang="en-IE" sz="2700" dirty="0"/>
              <a:t> </a:t>
            </a:r>
            <a:r>
              <a:rPr lang="en-IE" sz="2700" dirty="0" err="1"/>
              <a:t>untuk</a:t>
            </a:r>
            <a:r>
              <a:rPr lang="en-IE" sz="2700" dirty="0"/>
              <a:t> </a:t>
            </a:r>
            <a:r>
              <a:rPr lang="en-IE" sz="2700" dirty="0" err="1"/>
              <a:t>menunjukkan</a:t>
            </a:r>
            <a:r>
              <a:rPr lang="en-IE" sz="2700" dirty="0"/>
              <a:t> proses </a:t>
            </a:r>
            <a:r>
              <a:rPr lang="en-IE" sz="2700" dirty="0" err="1"/>
              <a:t>induksi</a:t>
            </a:r>
            <a:r>
              <a:rPr lang="en-IE" sz="2700" dirty="0"/>
              <a:t> </a:t>
            </a:r>
            <a:r>
              <a:rPr lang="en-IE" sz="2700" dirty="0" err="1"/>
              <a:t>lengkap</a:t>
            </a:r>
            <a:r>
              <a:rPr lang="en-IE" sz="2700" dirty="0"/>
              <a:t>.</a:t>
            </a:r>
            <a:endParaRPr lang="en-IE" dirty="0"/>
          </a:p>
        </p:txBody>
      </p:sp>
      <p:pic>
        <p:nvPicPr>
          <p:cNvPr id="9" name="Picture 8"/>
          <p:cNvPicPr>
            <a:picLocks noChangeAspect="1"/>
          </p:cNvPicPr>
          <p:nvPr/>
        </p:nvPicPr>
        <p:blipFill>
          <a:blip r:embed="rId1"/>
          <a:stretch>
            <a:fillRect/>
          </a:stretch>
        </p:blipFill>
        <p:spPr>
          <a:xfrm>
            <a:off x="95935" y="1730361"/>
            <a:ext cx="6019974" cy="3022942"/>
          </a:xfrm>
          <a:prstGeom prst="rect">
            <a:avLst/>
          </a:prstGeom>
          <a:ln>
            <a:solidFill>
              <a:schemeClr val="accent1"/>
            </a:solidFill>
          </a:ln>
        </p:spPr>
      </p:pic>
      <p:pic>
        <p:nvPicPr>
          <p:cNvPr id="11" name="Picture 10"/>
          <p:cNvPicPr>
            <a:picLocks noChangeAspect="1"/>
          </p:cNvPicPr>
          <p:nvPr/>
        </p:nvPicPr>
        <p:blipFill>
          <a:blip r:embed="rId2"/>
          <a:stretch>
            <a:fillRect/>
          </a:stretch>
        </p:blipFill>
        <p:spPr>
          <a:xfrm>
            <a:off x="6201952" y="1737767"/>
            <a:ext cx="5926671" cy="3022943"/>
          </a:xfrm>
          <a:prstGeom prst="rect">
            <a:avLst/>
          </a:prstGeom>
          <a:ln>
            <a:solidFill>
              <a:schemeClr val="accent1"/>
            </a:solidFill>
          </a:ln>
        </p:spPr>
      </p:pic>
      <mc:AlternateContent xmlns:mc="http://schemas.openxmlformats.org/markup-compatibility/2006">
        <mc:Choice xmlns:a14="http://schemas.microsoft.com/office/drawing/2010/main" Requires="a14">
          <p:sp>
            <p:nvSpPr>
              <p:cNvPr id="12" name="Rectangle 11"/>
              <p:cNvSpPr/>
              <p:nvPr/>
            </p:nvSpPr>
            <p:spPr>
              <a:xfrm>
                <a:off x="638503" y="4942490"/>
                <a:ext cx="11004331" cy="1623848"/>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1 + 2 + 3 + …… + k  + ( k + 1 )</a:t>
                </a:r>
                <a:endParaRPr lang="en-US" dirty="0"/>
              </a:p>
              <a:p>
                <a:pPr algn="ctr"/>
                <a:r>
                  <a:rPr lang="en-US" dirty="0"/>
                  <a:t>1 + 2 + 3 +.. ?.. + k  + ( k + 1 )</a:t>
                </a:r>
                <a:endParaRPr lang="en-US" dirty="0"/>
              </a:p>
              <a:p>
                <a:pPr algn="ctr"/>
                <a:r>
                  <a:rPr lang="en-US" dirty="0"/>
                  <a:t> </a:t>
                </a:r>
                <a:endParaRPr lang="en-US" dirty="0"/>
              </a:p>
              <a:p>
                <a:pPr algn="ctr"/>
                <a:r>
                  <a:rPr lang="en-US" dirty="0"/>
                  <a:t>N=3   </a:t>
                </a:r>
                <a:r>
                  <a:rPr lang="en-US" dirty="0" err="1"/>
                  <a:t>Penyelesaian</a:t>
                </a:r>
                <a:r>
                  <a:rPr lang="en-US" dirty="0"/>
                  <a:t> :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3</m:t>
                        </m:r>
                        <m:r>
                          <a:rPr lang="en-US" b="0" i="1" smtClean="0">
                            <a:latin typeface="Cambria Math" panose="02040503050406030204" pitchFamily="18" charset="0"/>
                          </a:rPr>
                          <m:t>(</m:t>
                        </m:r>
                        <m:r>
                          <a:rPr lang="en-US" b="0" i="1" smtClean="0">
                            <a:latin typeface="Cambria Math" panose="02040503050406030204" pitchFamily="18" charset="0"/>
                          </a:rPr>
                          <m:t>3</m:t>
                        </m:r>
                        <m:r>
                          <a:rPr lang="en-US" b="0" i="1" smtClean="0">
                            <a:latin typeface="Cambria Math" panose="02040503050406030204" pitchFamily="18" charset="0"/>
                          </a:rPr>
                          <m:t>+</m:t>
                        </m:r>
                        <m:r>
                          <a:rPr lang="en-US" b="0" i="1" smtClean="0">
                            <a:latin typeface="Cambria Math" panose="02040503050406030204" pitchFamily="18" charset="0"/>
                          </a:rPr>
                          <m:t>1</m:t>
                        </m:r>
                        <m:r>
                          <a:rPr lang="en-US" b="0" i="1" smtClean="0">
                            <a:latin typeface="Cambria Math" panose="02040503050406030204" pitchFamily="18" charset="0"/>
                          </a:rPr>
                          <m:t>)</m:t>
                        </m:r>
                      </m:num>
                      <m:den>
                        <m:r>
                          <a:rPr lang="en-US" b="0" i="1" smtClean="0">
                            <a:latin typeface="Cambria Math" panose="02040503050406030204" pitchFamily="18" charset="0"/>
                          </a:rPr>
                          <m:t>3</m:t>
                        </m:r>
                      </m:den>
                    </m:f>
                  </m:oMath>
                </a14:m>
                <a:r>
                  <a:rPr lang="en-US" dirty="0"/>
                  <a:t>  =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3</m:t>
                        </m:r>
                        <m:r>
                          <a:rPr lang="en-US" i="1">
                            <a:latin typeface="Cambria Math" panose="02040503050406030204" pitchFamily="18" charset="0"/>
                          </a:rPr>
                          <m:t>(</m:t>
                        </m:r>
                        <m:r>
                          <a:rPr lang="en-US" b="0" i="1" smtClean="0">
                            <a:latin typeface="Cambria Math" panose="02040503050406030204" pitchFamily="18" charset="0"/>
                          </a:rPr>
                          <m:t>4</m:t>
                        </m:r>
                        <m:r>
                          <a:rPr lang="en-US" i="1">
                            <a:latin typeface="Cambria Math" panose="02040503050406030204" pitchFamily="18" charset="0"/>
                          </a:rPr>
                          <m:t>)</m:t>
                        </m:r>
                      </m:num>
                      <m:den>
                        <m:r>
                          <a:rPr lang="en-US" i="1">
                            <a:latin typeface="Cambria Math" panose="02040503050406030204" pitchFamily="18" charset="0"/>
                          </a:rPr>
                          <m:t>3</m:t>
                        </m:r>
                      </m:den>
                    </m:f>
                  </m:oMath>
                </a14:m>
                <a:r>
                  <a:rPr lang="en-US" dirty="0"/>
                  <a:t>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12</m:t>
                        </m:r>
                      </m:num>
                      <m:den>
                        <m:r>
                          <a:rPr lang="en-US" i="1">
                            <a:latin typeface="Cambria Math" panose="02040503050406030204" pitchFamily="18" charset="0"/>
                          </a:rPr>
                          <m:t>3</m:t>
                        </m:r>
                      </m:den>
                    </m:f>
                  </m:oMath>
                </a14:m>
                <a:r>
                  <a:rPr lang="en-US" dirty="0"/>
                  <a:t> = 4)</a:t>
                </a:r>
                <a:endParaRPr lang="en-US" dirty="0"/>
              </a:p>
              <a:p>
                <a:pPr algn="ctr"/>
                <a:endParaRPr lang="en-IE" dirty="0"/>
              </a:p>
            </p:txBody>
          </p:sp>
        </mc:Choice>
        <mc:Fallback>
          <p:sp>
            <p:nvSpPr>
              <p:cNvPr id="12" name="Rectangle 11"/>
              <p:cNvSpPr>
                <a:spLocks noRot="1" noChangeAspect="1" noMove="1" noResize="1" noEditPoints="1" noAdjustHandles="1" noChangeArrowheads="1" noChangeShapeType="1" noTextEdit="1"/>
              </p:cNvSpPr>
              <p:nvPr/>
            </p:nvSpPr>
            <p:spPr>
              <a:xfrm>
                <a:off x="638503" y="4942490"/>
                <a:ext cx="11004331" cy="1623848"/>
              </a:xfrm>
              <a:prstGeom prst="rect">
                <a:avLst/>
              </a:prstGeom>
              <a:blipFill rotWithShape="1">
                <a:blip r:embed="rId3"/>
                <a:stretch>
                  <a:fillRect l="-61" t="-409" r="-57" b="-364"/>
                </a:stretch>
              </a:blipFill>
            </p:spPr>
            <p:style>
              <a:lnRef idx="2">
                <a:schemeClr val="accent1"/>
              </a:lnRef>
              <a:fillRef idx="1">
                <a:schemeClr val="lt1"/>
              </a:fillRef>
              <a:effectRef idx="0">
                <a:schemeClr val="accent1"/>
              </a:effectRef>
              <a:fontRef idx="minor">
                <a:schemeClr val="dk1"/>
              </a:fontRef>
            </p:style>
            <p:txBody>
              <a:bodyPr/>
              <a:lstStyle/>
              <a:p>
                <a:r>
                  <a:rPr lang="en-US" altLang="en-US">
                    <a:noFill/>
                  </a:rPr>
                  <a:t> </a:t>
                </a:r>
              </a:p>
            </p:txBody>
          </p:sp>
        </mc:Fallback>
      </mc:AlternateContent>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12192000" cy="6858000"/>
          </a:xfrm>
          <a:prstGeom prst="rect">
            <a:avLst/>
          </a:prstGeom>
          <a:solidFill>
            <a:srgbClr val="0045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0" y="0"/>
            <a:ext cx="12192000" cy="1325563"/>
          </a:xfrm>
        </p:spPr>
        <p:style>
          <a:lnRef idx="2">
            <a:schemeClr val="accent2">
              <a:shade val="50000"/>
            </a:schemeClr>
          </a:lnRef>
          <a:fillRef idx="1">
            <a:schemeClr val="accent2"/>
          </a:fillRef>
          <a:effectRef idx="0">
            <a:schemeClr val="accent2"/>
          </a:effectRef>
          <a:fontRef idx="minor">
            <a:schemeClr val="lt1"/>
          </a:fontRef>
        </p:style>
        <p:txBody>
          <a:bodyPr>
            <a:normAutofit fontScale="90000"/>
          </a:bodyPr>
          <a:lstStyle/>
          <a:p>
            <a:r>
              <a:rPr lang="en-IE" dirty="0" err="1"/>
              <a:t>Aplikasi</a:t>
            </a:r>
            <a:r>
              <a:rPr lang="en-IE" dirty="0"/>
              <a:t> </a:t>
            </a:r>
            <a:r>
              <a:rPr lang="en-IE" dirty="0" err="1"/>
              <a:t>dalam</a:t>
            </a:r>
            <a:r>
              <a:rPr lang="en-IE" dirty="0"/>
              <a:t> </a:t>
            </a:r>
            <a:r>
              <a:rPr lang="en-IE" dirty="0" err="1"/>
              <a:t>Bilangan</a:t>
            </a:r>
            <a:r>
              <a:rPr lang="en-IE" dirty="0"/>
              <a:t> </a:t>
            </a:r>
            <a:r>
              <a:rPr lang="en-IE" dirty="0" err="1"/>
              <a:t>Bulat</a:t>
            </a:r>
            <a:br>
              <a:rPr lang="en-IE" dirty="0"/>
            </a:br>
            <a:r>
              <a:rPr lang="en-IE" sz="2700" dirty="0"/>
              <a:t>- </a:t>
            </a:r>
            <a:r>
              <a:rPr lang="en-IE" sz="2200" dirty="0" err="1"/>
              <a:t>Penjelasan</a:t>
            </a:r>
            <a:r>
              <a:rPr lang="en-IE" sz="2200" dirty="0"/>
              <a:t> </a:t>
            </a:r>
            <a:r>
              <a:rPr lang="en-IE" sz="2200" dirty="0" err="1"/>
              <a:t>tentang</a:t>
            </a:r>
            <a:r>
              <a:rPr lang="en-IE" sz="2200" dirty="0"/>
              <a:t> </a:t>
            </a:r>
            <a:r>
              <a:rPr lang="en-IE" sz="2200" dirty="0" err="1"/>
              <a:t>bagaimana</a:t>
            </a:r>
            <a:r>
              <a:rPr lang="en-IE" sz="2200" dirty="0"/>
              <a:t> </a:t>
            </a:r>
            <a:r>
              <a:rPr lang="en-IE" sz="2200" dirty="0" err="1"/>
              <a:t>induksi</a:t>
            </a:r>
            <a:r>
              <a:rPr lang="en-IE" sz="2200" dirty="0"/>
              <a:t> </a:t>
            </a:r>
            <a:r>
              <a:rPr lang="en-IE" sz="2200" dirty="0" err="1"/>
              <a:t>matematika</a:t>
            </a:r>
            <a:r>
              <a:rPr lang="en-IE" sz="2200" dirty="0"/>
              <a:t> </a:t>
            </a:r>
            <a:r>
              <a:rPr lang="en-IE" sz="2200" dirty="0" err="1"/>
              <a:t>digunakan</a:t>
            </a:r>
            <a:r>
              <a:rPr lang="en-IE" sz="2200" dirty="0"/>
              <a:t> </a:t>
            </a:r>
            <a:r>
              <a:rPr lang="en-IE" sz="2200" dirty="0" err="1"/>
              <a:t>dalam</a:t>
            </a:r>
            <a:r>
              <a:rPr lang="en-IE" sz="2200" dirty="0"/>
              <a:t> </a:t>
            </a:r>
            <a:r>
              <a:rPr lang="en-IE" sz="2200" dirty="0" err="1"/>
              <a:t>membuktikan</a:t>
            </a:r>
            <a:r>
              <a:rPr lang="en-IE" sz="2200" dirty="0"/>
              <a:t> </a:t>
            </a:r>
            <a:r>
              <a:rPr lang="en-IE" sz="2200" dirty="0" err="1"/>
              <a:t>properti</a:t>
            </a:r>
            <a:r>
              <a:rPr lang="en-IE" sz="2200" dirty="0"/>
              <a:t> </a:t>
            </a:r>
            <a:r>
              <a:rPr lang="en-IE" sz="2200" dirty="0" err="1"/>
              <a:t>bilangan</a:t>
            </a:r>
            <a:r>
              <a:rPr lang="en-IE" sz="2200" dirty="0"/>
              <a:t> </a:t>
            </a:r>
            <a:r>
              <a:rPr lang="en-IE" sz="2200" dirty="0" err="1"/>
              <a:t>bulat</a:t>
            </a:r>
            <a:r>
              <a:rPr lang="en-IE" sz="2200" dirty="0"/>
              <a:t>.</a:t>
            </a:r>
            <a:endParaRPr lang="en-IE" dirty="0"/>
          </a:p>
        </p:txBody>
      </p:sp>
      <p:sp>
        <p:nvSpPr>
          <p:cNvPr id="3" name="Content Placeholder 2"/>
          <p:cNvSpPr>
            <a:spLocks noGrp="1"/>
          </p:cNvSpPr>
          <p:nvPr>
            <p:ph idx="1"/>
          </p:nvPr>
        </p:nvSpPr>
        <p:spPr>
          <a:xfrm>
            <a:off x="164223" y="2302094"/>
            <a:ext cx="6047391" cy="3915378"/>
          </a:xfrm>
          <a:noFill/>
        </p:spPr>
        <p:style>
          <a:lnRef idx="2">
            <a:schemeClr val="accent1"/>
          </a:lnRef>
          <a:fillRef idx="1">
            <a:schemeClr val="lt1"/>
          </a:fillRef>
          <a:effectRef idx="0">
            <a:schemeClr val="accent1"/>
          </a:effectRef>
          <a:fontRef idx="minor">
            <a:schemeClr val="dk1"/>
          </a:fontRef>
        </p:style>
        <p:txBody>
          <a:bodyPr>
            <a:normAutofit lnSpcReduction="10000"/>
          </a:bodyPr>
          <a:lstStyle/>
          <a:p>
            <a:pPr marL="0" indent="0">
              <a:buNone/>
            </a:pPr>
            <a:r>
              <a:rPr lang="en-IE" sz="3600" b="0" i="0" dirty="0" err="1">
                <a:solidFill>
                  <a:schemeClr val="bg1"/>
                </a:solidFill>
                <a:effectLst/>
                <a:latin typeface="Söhne"/>
              </a:rPr>
              <a:t>Induksi</a:t>
            </a:r>
            <a:r>
              <a:rPr lang="en-IE" sz="3600" b="0" i="0" dirty="0">
                <a:solidFill>
                  <a:schemeClr val="bg1"/>
                </a:solidFill>
                <a:effectLst/>
                <a:latin typeface="Söhne"/>
              </a:rPr>
              <a:t> </a:t>
            </a:r>
            <a:r>
              <a:rPr lang="en-IE" sz="3600" b="0" i="0" dirty="0" err="1">
                <a:solidFill>
                  <a:schemeClr val="bg1"/>
                </a:solidFill>
                <a:effectLst/>
                <a:latin typeface="Söhne"/>
              </a:rPr>
              <a:t>matematika</a:t>
            </a:r>
            <a:r>
              <a:rPr lang="en-IE" sz="3600" b="0" i="0" dirty="0">
                <a:solidFill>
                  <a:schemeClr val="bg1"/>
                </a:solidFill>
                <a:effectLst/>
                <a:latin typeface="Söhne"/>
              </a:rPr>
              <a:t> </a:t>
            </a:r>
            <a:r>
              <a:rPr lang="en-IE" sz="3600" b="0" i="0" dirty="0" err="1">
                <a:solidFill>
                  <a:schemeClr val="bg1"/>
                </a:solidFill>
                <a:effectLst/>
                <a:latin typeface="Söhne"/>
              </a:rPr>
              <a:t>digunakan</a:t>
            </a:r>
            <a:r>
              <a:rPr lang="en-IE" sz="3600" b="0" i="0" dirty="0">
                <a:solidFill>
                  <a:schemeClr val="bg1"/>
                </a:solidFill>
                <a:effectLst/>
                <a:latin typeface="Söhne"/>
              </a:rPr>
              <a:t> </a:t>
            </a:r>
            <a:r>
              <a:rPr lang="en-IE" sz="3600" b="0" i="0" dirty="0" err="1">
                <a:solidFill>
                  <a:schemeClr val="bg1"/>
                </a:solidFill>
                <a:effectLst/>
                <a:latin typeface="Söhne"/>
              </a:rPr>
              <a:t>secara</a:t>
            </a:r>
            <a:r>
              <a:rPr lang="en-IE" sz="3600" b="0" i="0" dirty="0">
                <a:solidFill>
                  <a:schemeClr val="bg1"/>
                </a:solidFill>
                <a:effectLst/>
                <a:latin typeface="Söhne"/>
              </a:rPr>
              <a:t> </a:t>
            </a:r>
            <a:r>
              <a:rPr lang="en-IE" sz="3600" b="0" i="0" dirty="0" err="1">
                <a:solidFill>
                  <a:schemeClr val="bg1"/>
                </a:solidFill>
                <a:effectLst/>
                <a:latin typeface="Söhne"/>
              </a:rPr>
              <a:t>luas</a:t>
            </a:r>
            <a:r>
              <a:rPr lang="en-IE" sz="3600" b="0" i="0" dirty="0">
                <a:solidFill>
                  <a:schemeClr val="bg1"/>
                </a:solidFill>
                <a:effectLst/>
                <a:latin typeface="Söhne"/>
              </a:rPr>
              <a:t> </a:t>
            </a:r>
            <a:r>
              <a:rPr lang="en-IE" sz="3600" b="0" i="0" dirty="0" err="1">
                <a:solidFill>
                  <a:schemeClr val="bg1"/>
                </a:solidFill>
                <a:effectLst/>
                <a:latin typeface="Söhne"/>
              </a:rPr>
              <a:t>dalam</a:t>
            </a:r>
            <a:r>
              <a:rPr lang="en-IE" sz="3600" b="0" i="0" dirty="0">
                <a:solidFill>
                  <a:schemeClr val="bg1"/>
                </a:solidFill>
                <a:effectLst/>
                <a:latin typeface="Söhne"/>
              </a:rPr>
              <a:t> </a:t>
            </a:r>
            <a:r>
              <a:rPr lang="en-IE" sz="3600" b="0" i="0" dirty="0" err="1">
                <a:solidFill>
                  <a:schemeClr val="bg1"/>
                </a:solidFill>
                <a:effectLst/>
                <a:latin typeface="Söhne"/>
              </a:rPr>
              <a:t>membuktikan</a:t>
            </a:r>
            <a:r>
              <a:rPr lang="en-IE" sz="3600" b="0" i="0" dirty="0">
                <a:solidFill>
                  <a:schemeClr val="bg1"/>
                </a:solidFill>
                <a:effectLst/>
                <a:latin typeface="Söhne"/>
              </a:rPr>
              <a:t> </a:t>
            </a:r>
            <a:r>
              <a:rPr lang="en-IE" sz="3600" b="0" i="0" dirty="0" err="1">
                <a:solidFill>
                  <a:schemeClr val="bg1"/>
                </a:solidFill>
                <a:effectLst/>
                <a:latin typeface="Söhne"/>
              </a:rPr>
              <a:t>properti-properti</a:t>
            </a:r>
            <a:r>
              <a:rPr lang="en-IE" sz="3600" b="0" i="0" dirty="0">
                <a:solidFill>
                  <a:schemeClr val="bg1"/>
                </a:solidFill>
                <a:effectLst/>
                <a:latin typeface="Söhne"/>
              </a:rPr>
              <a:t> </a:t>
            </a:r>
            <a:r>
              <a:rPr lang="en-IE" sz="3600" b="0" i="0" dirty="0" err="1">
                <a:solidFill>
                  <a:schemeClr val="bg1"/>
                </a:solidFill>
                <a:effectLst/>
                <a:latin typeface="Söhne"/>
              </a:rPr>
              <a:t>dalam</a:t>
            </a:r>
            <a:r>
              <a:rPr lang="en-IE" sz="3600" b="0" i="0" dirty="0">
                <a:solidFill>
                  <a:schemeClr val="bg1"/>
                </a:solidFill>
                <a:effectLst/>
                <a:latin typeface="Söhne"/>
              </a:rPr>
              <a:t> </a:t>
            </a:r>
            <a:r>
              <a:rPr lang="en-IE" sz="3600" b="0" i="0" dirty="0" err="1">
                <a:solidFill>
                  <a:schemeClr val="bg1"/>
                </a:solidFill>
                <a:effectLst/>
                <a:latin typeface="Söhne"/>
              </a:rPr>
              <a:t>bilangan</a:t>
            </a:r>
            <a:r>
              <a:rPr lang="en-IE" sz="3600" b="0" i="0" dirty="0">
                <a:solidFill>
                  <a:schemeClr val="bg1"/>
                </a:solidFill>
                <a:effectLst/>
                <a:latin typeface="Söhne"/>
              </a:rPr>
              <a:t> </a:t>
            </a:r>
            <a:r>
              <a:rPr lang="en-IE" sz="3600" b="0" i="0" dirty="0" err="1">
                <a:solidFill>
                  <a:schemeClr val="bg1"/>
                </a:solidFill>
                <a:effectLst/>
                <a:latin typeface="Söhne"/>
              </a:rPr>
              <a:t>bulat</a:t>
            </a:r>
            <a:r>
              <a:rPr lang="en-IE" sz="3600" b="0" i="0" dirty="0">
                <a:solidFill>
                  <a:schemeClr val="bg1"/>
                </a:solidFill>
                <a:effectLst/>
                <a:latin typeface="Söhne"/>
              </a:rPr>
              <a:t>. </a:t>
            </a:r>
            <a:endParaRPr lang="en-IE" sz="3600" b="0" i="0" dirty="0">
              <a:solidFill>
                <a:schemeClr val="bg1"/>
              </a:solidFill>
              <a:effectLst/>
              <a:latin typeface="Söhne"/>
            </a:endParaRPr>
          </a:p>
          <a:p>
            <a:pPr marL="0" indent="0">
              <a:buNone/>
            </a:pPr>
            <a:r>
              <a:rPr lang="en-IE" sz="3600" b="0" i="0" dirty="0" err="1">
                <a:solidFill>
                  <a:schemeClr val="bg1"/>
                </a:solidFill>
                <a:effectLst/>
                <a:latin typeface="Söhne"/>
              </a:rPr>
              <a:t>Ini</a:t>
            </a:r>
            <a:r>
              <a:rPr lang="en-IE" sz="3600" b="0" i="0" dirty="0">
                <a:solidFill>
                  <a:schemeClr val="bg1"/>
                </a:solidFill>
                <a:effectLst/>
                <a:latin typeface="Söhne"/>
              </a:rPr>
              <a:t> </a:t>
            </a:r>
            <a:r>
              <a:rPr lang="en-IE" sz="3600" b="0" i="0" dirty="0" err="1">
                <a:solidFill>
                  <a:schemeClr val="bg1"/>
                </a:solidFill>
                <a:effectLst/>
                <a:latin typeface="Söhne"/>
              </a:rPr>
              <a:t>memungkinkan</a:t>
            </a:r>
            <a:r>
              <a:rPr lang="en-IE" sz="3600" b="0" i="0" dirty="0">
                <a:solidFill>
                  <a:schemeClr val="bg1"/>
                </a:solidFill>
                <a:effectLst/>
                <a:latin typeface="Söhne"/>
              </a:rPr>
              <a:t> </a:t>
            </a:r>
            <a:r>
              <a:rPr lang="en-IE" sz="3600" b="0" i="0" dirty="0" err="1">
                <a:solidFill>
                  <a:schemeClr val="bg1"/>
                </a:solidFill>
                <a:effectLst/>
                <a:latin typeface="Söhne"/>
              </a:rPr>
              <a:t>kita</a:t>
            </a:r>
            <a:r>
              <a:rPr lang="en-IE" sz="3600" b="0" i="0" dirty="0">
                <a:solidFill>
                  <a:schemeClr val="bg1"/>
                </a:solidFill>
                <a:effectLst/>
                <a:latin typeface="Söhne"/>
              </a:rPr>
              <a:t> </a:t>
            </a:r>
            <a:r>
              <a:rPr lang="en-IE" sz="3600" b="0" i="0" dirty="0" err="1">
                <a:solidFill>
                  <a:schemeClr val="bg1"/>
                </a:solidFill>
                <a:effectLst/>
                <a:latin typeface="Söhne"/>
              </a:rPr>
              <a:t>untuk</a:t>
            </a:r>
            <a:r>
              <a:rPr lang="en-IE" sz="3600" b="0" i="0" dirty="0">
                <a:solidFill>
                  <a:schemeClr val="bg1"/>
                </a:solidFill>
                <a:effectLst/>
                <a:latin typeface="Söhne"/>
              </a:rPr>
              <a:t> </a:t>
            </a:r>
            <a:r>
              <a:rPr lang="en-IE" sz="3600" b="0" i="0" dirty="0" err="1">
                <a:solidFill>
                  <a:schemeClr val="bg1"/>
                </a:solidFill>
                <a:effectLst/>
                <a:latin typeface="Söhne"/>
              </a:rPr>
              <a:t>membuktikan</a:t>
            </a:r>
            <a:r>
              <a:rPr lang="en-IE" sz="3600" b="0" i="0" dirty="0">
                <a:solidFill>
                  <a:schemeClr val="bg1"/>
                </a:solidFill>
                <a:effectLst/>
                <a:latin typeface="Söhne"/>
              </a:rPr>
              <a:t> </a:t>
            </a:r>
            <a:r>
              <a:rPr lang="en-IE" sz="3600" b="0" i="0" dirty="0" err="1">
                <a:solidFill>
                  <a:schemeClr val="bg1"/>
                </a:solidFill>
                <a:effectLst/>
                <a:latin typeface="Söhne"/>
              </a:rPr>
              <a:t>bahwa</a:t>
            </a:r>
            <a:r>
              <a:rPr lang="en-IE" sz="3600" b="0" i="0" dirty="0">
                <a:solidFill>
                  <a:schemeClr val="bg1"/>
                </a:solidFill>
                <a:effectLst/>
                <a:latin typeface="Söhne"/>
              </a:rPr>
              <a:t> </a:t>
            </a:r>
            <a:r>
              <a:rPr lang="en-IE" sz="3600" b="0" i="0" dirty="0" err="1">
                <a:solidFill>
                  <a:schemeClr val="bg1"/>
                </a:solidFill>
                <a:effectLst/>
                <a:latin typeface="Söhne"/>
              </a:rPr>
              <a:t>suatu</a:t>
            </a:r>
            <a:r>
              <a:rPr lang="en-IE" sz="3600" b="0" i="0" dirty="0">
                <a:solidFill>
                  <a:schemeClr val="bg1"/>
                </a:solidFill>
                <a:effectLst/>
                <a:latin typeface="Söhne"/>
              </a:rPr>
              <a:t> </a:t>
            </a:r>
            <a:r>
              <a:rPr lang="en-IE" sz="3600" b="0" i="0" dirty="0" err="1">
                <a:solidFill>
                  <a:schemeClr val="bg1"/>
                </a:solidFill>
                <a:effectLst/>
                <a:latin typeface="Söhne"/>
              </a:rPr>
              <a:t>pernyataan</a:t>
            </a:r>
            <a:r>
              <a:rPr lang="en-IE" sz="3600" b="0" i="0" dirty="0">
                <a:solidFill>
                  <a:schemeClr val="bg1"/>
                </a:solidFill>
                <a:effectLst/>
                <a:latin typeface="Söhne"/>
              </a:rPr>
              <a:t> </a:t>
            </a:r>
            <a:r>
              <a:rPr lang="en-IE" sz="3600" b="0" i="0" dirty="0" err="1">
                <a:solidFill>
                  <a:schemeClr val="bg1"/>
                </a:solidFill>
                <a:effectLst/>
                <a:latin typeface="Söhne"/>
              </a:rPr>
              <a:t>benar</a:t>
            </a:r>
            <a:r>
              <a:rPr lang="en-IE" sz="3600" b="0" i="0" dirty="0">
                <a:solidFill>
                  <a:schemeClr val="bg1"/>
                </a:solidFill>
                <a:effectLst/>
                <a:latin typeface="Söhne"/>
              </a:rPr>
              <a:t> </a:t>
            </a:r>
            <a:r>
              <a:rPr lang="en-IE" sz="3600" b="0" i="0" dirty="0" err="1">
                <a:solidFill>
                  <a:schemeClr val="bg1"/>
                </a:solidFill>
                <a:effectLst/>
                <a:latin typeface="Söhne"/>
              </a:rPr>
              <a:t>untuk</a:t>
            </a:r>
            <a:r>
              <a:rPr lang="en-IE" sz="3600" b="0" i="0" dirty="0">
                <a:solidFill>
                  <a:schemeClr val="bg1"/>
                </a:solidFill>
                <a:effectLst/>
                <a:latin typeface="Söhne"/>
              </a:rPr>
              <a:t> </a:t>
            </a:r>
            <a:r>
              <a:rPr lang="en-IE" sz="3600" b="0" i="0" dirty="0" err="1">
                <a:solidFill>
                  <a:schemeClr val="bg1"/>
                </a:solidFill>
                <a:effectLst/>
                <a:latin typeface="Söhne"/>
              </a:rPr>
              <a:t>setiap</a:t>
            </a:r>
            <a:r>
              <a:rPr lang="en-IE" sz="3600" b="0" i="0" dirty="0">
                <a:solidFill>
                  <a:schemeClr val="bg1"/>
                </a:solidFill>
                <a:effectLst/>
                <a:latin typeface="Söhne"/>
              </a:rPr>
              <a:t> </a:t>
            </a:r>
            <a:r>
              <a:rPr lang="en-IE" sz="3600" b="0" i="0" dirty="0" err="1">
                <a:solidFill>
                  <a:schemeClr val="bg1"/>
                </a:solidFill>
                <a:effectLst/>
                <a:latin typeface="Söhne"/>
              </a:rPr>
              <a:t>bilangan</a:t>
            </a:r>
            <a:r>
              <a:rPr lang="en-IE" sz="3600" b="0" i="0" dirty="0">
                <a:solidFill>
                  <a:schemeClr val="bg1"/>
                </a:solidFill>
                <a:effectLst/>
                <a:latin typeface="Söhne"/>
              </a:rPr>
              <a:t> </a:t>
            </a:r>
            <a:r>
              <a:rPr lang="en-IE" sz="3600" b="0" i="0" dirty="0" err="1">
                <a:solidFill>
                  <a:schemeClr val="bg1"/>
                </a:solidFill>
                <a:effectLst/>
                <a:latin typeface="Söhne"/>
              </a:rPr>
              <a:t>bulat</a:t>
            </a:r>
            <a:r>
              <a:rPr lang="en-IE" sz="3600" b="0" i="0" dirty="0">
                <a:solidFill>
                  <a:schemeClr val="bg1"/>
                </a:solidFill>
                <a:effectLst/>
                <a:latin typeface="Söhne"/>
              </a:rPr>
              <a:t> </a:t>
            </a:r>
            <a:r>
              <a:rPr lang="en-IE" sz="3600" b="0" i="0" dirty="0" err="1">
                <a:solidFill>
                  <a:schemeClr val="bg1"/>
                </a:solidFill>
                <a:effectLst/>
                <a:latin typeface="Söhne"/>
              </a:rPr>
              <a:t>positif</a:t>
            </a:r>
            <a:r>
              <a:rPr lang="en-IE" sz="3600" b="0" i="0" dirty="0">
                <a:solidFill>
                  <a:schemeClr val="bg1"/>
                </a:solidFill>
                <a:effectLst/>
                <a:latin typeface="Söhne"/>
              </a:rPr>
              <a:t>.</a:t>
            </a:r>
            <a:endParaRPr lang="en-IE" sz="3600" b="0" i="0" dirty="0">
              <a:solidFill>
                <a:schemeClr val="bg1"/>
              </a:solidFill>
              <a:effectLst/>
              <a:latin typeface="Söhne"/>
            </a:endParaRPr>
          </a:p>
        </p:txBody>
      </p:sp>
      <p:pic>
        <p:nvPicPr>
          <p:cNvPr id="3074" name="Picture 2" descr="6 Contoh Soal Induksi Matematika Kelas 11 Beserta Jawabannya"/>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415252" y="2302094"/>
            <a:ext cx="5715000" cy="35623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12192000" cy="6858000"/>
          </a:xfrm>
          <a:prstGeom prst="rect">
            <a:avLst/>
          </a:prstGeom>
          <a:solidFill>
            <a:srgbClr val="0045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0" y="0"/>
            <a:ext cx="12192000" cy="1325563"/>
          </a:xfrm>
        </p:spPr>
        <p:style>
          <a:lnRef idx="2">
            <a:schemeClr val="accent2">
              <a:shade val="50000"/>
            </a:schemeClr>
          </a:lnRef>
          <a:fillRef idx="1">
            <a:schemeClr val="accent2"/>
          </a:fillRef>
          <a:effectRef idx="0">
            <a:schemeClr val="accent2"/>
          </a:effectRef>
          <a:fontRef idx="minor">
            <a:schemeClr val="lt1"/>
          </a:fontRef>
        </p:style>
        <p:txBody>
          <a:bodyPr>
            <a:normAutofit/>
          </a:bodyPr>
          <a:lstStyle/>
          <a:p>
            <a:r>
              <a:rPr lang="en-IE" dirty="0" err="1"/>
              <a:t>Aplikasi</a:t>
            </a:r>
            <a:r>
              <a:rPr lang="en-IE" dirty="0"/>
              <a:t> </a:t>
            </a:r>
            <a:r>
              <a:rPr lang="en-IE" dirty="0" err="1"/>
              <a:t>dalam</a:t>
            </a:r>
            <a:r>
              <a:rPr lang="en-IE" dirty="0"/>
              <a:t> </a:t>
            </a:r>
            <a:r>
              <a:rPr lang="en-IE" dirty="0" err="1"/>
              <a:t>Bilangan</a:t>
            </a:r>
            <a:r>
              <a:rPr lang="en-IE" dirty="0"/>
              <a:t> </a:t>
            </a:r>
            <a:r>
              <a:rPr lang="en-IE" dirty="0" err="1"/>
              <a:t>Bulat</a:t>
            </a:r>
            <a:r>
              <a:rPr lang="en-IE" dirty="0"/>
              <a:t> </a:t>
            </a:r>
            <a:br>
              <a:rPr lang="en-IE" dirty="0"/>
            </a:br>
            <a:r>
              <a:rPr lang="en-IE" sz="2200" dirty="0"/>
              <a:t>- </a:t>
            </a:r>
            <a:r>
              <a:rPr lang="en-IE" sz="2200" dirty="0" err="1"/>
              <a:t>Contoh</a:t>
            </a:r>
            <a:r>
              <a:rPr lang="en-IE" sz="2200" dirty="0"/>
              <a:t> </a:t>
            </a:r>
            <a:r>
              <a:rPr lang="en-IE" sz="2200" dirty="0" err="1"/>
              <a:t>aplikasi</a:t>
            </a:r>
            <a:r>
              <a:rPr lang="en-IE" sz="2200" dirty="0"/>
              <a:t> </a:t>
            </a:r>
            <a:r>
              <a:rPr lang="en-IE" sz="2200" dirty="0" err="1"/>
              <a:t>dengan</a:t>
            </a:r>
            <a:r>
              <a:rPr lang="en-IE" sz="2200" dirty="0"/>
              <a:t> </a:t>
            </a:r>
            <a:r>
              <a:rPr lang="en-IE" sz="2200" dirty="0" err="1"/>
              <a:t>teorema</a:t>
            </a:r>
            <a:r>
              <a:rPr lang="en-IE" sz="2200" dirty="0"/>
              <a:t> </a:t>
            </a:r>
            <a:r>
              <a:rPr lang="en-IE" sz="2200" dirty="0" err="1"/>
              <a:t>sederhana</a:t>
            </a:r>
            <a:r>
              <a:rPr lang="en-IE" sz="2200" dirty="0"/>
              <a:t>.</a:t>
            </a:r>
            <a:endParaRPr lang="en-IE" dirty="0"/>
          </a:p>
        </p:txBody>
      </p:sp>
      <p:pic>
        <p:nvPicPr>
          <p:cNvPr id="7" name="Picture 6"/>
          <p:cNvPicPr>
            <a:picLocks noChangeAspect="1"/>
          </p:cNvPicPr>
          <p:nvPr/>
        </p:nvPicPr>
        <p:blipFill>
          <a:blip r:embed="rId1"/>
          <a:stretch>
            <a:fillRect/>
          </a:stretch>
        </p:blipFill>
        <p:spPr>
          <a:xfrm>
            <a:off x="203813" y="1392917"/>
            <a:ext cx="7094746" cy="5291661"/>
          </a:xfrm>
          <a:prstGeom prst="rect">
            <a:avLst/>
          </a:prstGeom>
          <a:ln>
            <a:solidFill>
              <a:schemeClr val="accent1"/>
            </a:solidFill>
          </a:ln>
        </p:spPr>
      </p:pic>
      <p:sp>
        <p:nvSpPr>
          <p:cNvPr id="9" name="TextBox 8"/>
          <p:cNvSpPr txBox="1"/>
          <p:nvPr/>
        </p:nvSpPr>
        <p:spPr>
          <a:xfrm>
            <a:off x="7457090" y="3326001"/>
            <a:ext cx="4471494" cy="1938992"/>
          </a:xfrm>
          <a:prstGeom prst="rect">
            <a:avLst/>
          </a:prstGeom>
          <a:noFill/>
        </p:spPr>
        <p:txBody>
          <a:bodyPr wrap="square">
            <a:spAutoFit/>
          </a:bodyPr>
          <a:lstStyle/>
          <a:p>
            <a:r>
              <a:rPr lang="en-IE" sz="2400" b="0" i="0" dirty="0" err="1">
                <a:solidFill>
                  <a:schemeClr val="bg1"/>
                </a:solidFill>
                <a:effectLst/>
                <a:latin typeface="Söhne"/>
              </a:rPr>
              <a:t>Dengan</a:t>
            </a:r>
            <a:r>
              <a:rPr lang="en-IE" sz="2400" b="0" i="0" dirty="0">
                <a:solidFill>
                  <a:schemeClr val="bg1"/>
                </a:solidFill>
                <a:effectLst/>
                <a:latin typeface="Söhne"/>
              </a:rPr>
              <a:t> </a:t>
            </a:r>
            <a:r>
              <a:rPr lang="en-IE" sz="2400" b="0" i="0" dirty="0" err="1">
                <a:solidFill>
                  <a:schemeClr val="bg1"/>
                </a:solidFill>
                <a:effectLst/>
                <a:latin typeface="Söhne"/>
              </a:rPr>
              <a:t>melakukan</a:t>
            </a:r>
            <a:r>
              <a:rPr lang="en-IE" sz="2400" b="0" i="0" dirty="0">
                <a:solidFill>
                  <a:schemeClr val="bg1"/>
                </a:solidFill>
                <a:effectLst/>
                <a:latin typeface="Söhne"/>
              </a:rPr>
              <a:t> </a:t>
            </a:r>
            <a:r>
              <a:rPr lang="en-IE" sz="2400" b="0" i="0" dirty="0" err="1">
                <a:solidFill>
                  <a:schemeClr val="bg1"/>
                </a:solidFill>
                <a:effectLst/>
                <a:latin typeface="Söhne"/>
              </a:rPr>
              <a:t>langkah-langkah</a:t>
            </a:r>
            <a:r>
              <a:rPr lang="en-IE" sz="2400" b="0" i="0" dirty="0">
                <a:solidFill>
                  <a:schemeClr val="bg1"/>
                </a:solidFill>
                <a:effectLst/>
                <a:latin typeface="Söhne"/>
              </a:rPr>
              <a:t> algebra </a:t>
            </a:r>
            <a:r>
              <a:rPr lang="en-IE" sz="2400" b="0" i="0" dirty="0" err="1">
                <a:solidFill>
                  <a:schemeClr val="bg1"/>
                </a:solidFill>
                <a:effectLst/>
                <a:latin typeface="Söhne"/>
              </a:rPr>
              <a:t>sederhana</a:t>
            </a:r>
            <a:r>
              <a:rPr lang="en-IE" sz="2400" b="0" i="0" dirty="0">
                <a:solidFill>
                  <a:schemeClr val="bg1"/>
                </a:solidFill>
                <a:effectLst/>
                <a:latin typeface="Söhne"/>
              </a:rPr>
              <a:t>, </a:t>
            </a:r>
            <a:r>
              <a:rPr lang="en-IE" sz="2400" b="0" i="0" dirty="0" err="1">
                <a:solidFill>
                  <a:schemeClr val="bg1"/>
                </a:solidFill>
                <a:effectLst/>
                <a:latin typeface="Söhne"/>
              </a:rPr>
              <a:t>kita</a:t>
            </a:r>
            <a:r>
              <a:rPr lang="en-IE" sz="2400" b="0" i="0" dirty="0">
                <a:solidFill>
                  <a:schemeClr val="bg1"/>
                </a:solidFill>
                <a:effectLst/>
                <a:latin typeface="Söhne"/>
              </a:rPr>
              <a:t> </a:t>
            </a:r>
            <a:r>
              <a:rPr lang="en-IE" sz="2400" b="0" i="0" dirty="0" err="1">
                <a:solidFill>
                  <a:schemeClr val="bg1"/>
                </a:solidFill>
                <a:effectLst/>
                <a:latin typeface="Söhne"/>
              </a:rPr>
              <a:t>dapat</a:t>
            </a:r>
            <a:r>
              <a:rPr lang="en-IE" sz="2400" b="0" i="0" dirty="0">
                <a:solidFill>
                  <a:schemeClr val="bg1"/>
                </a:solidFill>
                <a:effectLst/>
                <a:latin typeface="Söhne"/>
              </a:rPr>
              <a:t> </a:t>
            </a:r>
            <a:r>
              <a:rPr lang="en-IE" sz="2400" b="0" i="0" dirty="0" err="1">
                <a:solidFill>
                  <a:schemeClr val="bg1"/>
                </a:solidFill>
                <a:effectLst/>
                <a:latin typeface="Söhne"/>
              </a:rPr>
              <a:t>membuktikan</a:t>
            </a:r>
            <a:r>
              <a:rPr lang="en-IE" sz="2400" b="0" i="0" dirty="0">
                <a:solidFill>
                  <a:schemeClr val="bg1"/>
                </a:solidFill>
                <a:effectLst/>
                <a:latin typeface="Söhne"/>
              </a:rPr>
              <a:t> </a:t>
            </a:r>
            <a:r>
              <a:rPr lang="en-IE" sz="2400" b="0" i="0" dirty="0" err="1">
                <a:solidFill>
                  <a:schemeClr val="bg1"/>
                </a:solidFill>
                <a:effectLst/>
                <a:latin typeface="Söhne"/>
              </a:rPr>
              <a:t>bahwa</a:t>
            </a:r>
            <a:r>
              <a:rPr lang="en-IE" sz="2400" b="0" i="0" dirty="0">
                <a:solidFill>
                  <a:schemeClr val="bg1"/>
                </a:solidFill>
                <a:effectLst/>
                <a:latin typeface="Söhne"/>
              </a:rPr>
              <a:t> </a:t>
            </a:r>
            <a:r>
              <a:rPr lang="en-IE" sz="2400" b="0" i="0" dirty="0" err="1">
                <a:solidFill>
                  <a:schemeClr val="bg1"/>
                </a:solidFill>
                <a:effectLst/>
                <a:latin typeface="Söhne"/>
              </a:rPr>
              <a:t>kedua</a:t>
            </a:r>
            <a:r>
              <a:rPr lang="en-IE" sz="2400" b="0" i="0" dirty="0">
                <a:solidFill>
                  <a:schemeClr val="bg1"/>
                </a:solidFill>
                <a:effectLst/>
                <a:latin typeface="Söhne"/>
              </a:rPr>
              <a:t> </a:t>
            </a:r>
            <a:r>
              <a:rPr lang="en-IE" sz="2400" b="0" i="0" dirty="0" err="1">
                <a:solidFill>
                  <a:schemeClr val="bg1"/>
                </a:solidFill>
                <a:effectLst/>
                <a:latin typeface="Söhne"/>
              </a:rPr>
              <a:t>sisi</a:t>
            </a:r>
            <a:r>
              <a:rPr lang="en-IE" sz="2400" b="0" i="0" dirty="0">
                <a:solidFill>
                  <a:schemeClr val="bg1"/>
                </a:solidFill>
                <a:effectLst/>
                <a:latin typeface="Söhne"/>
              </a:rPr>
              <a:t> </a:t>
            </a:r>
            <a:r>
              <a:rPr lang="en-IE" sz="2400" b="0" i="0" dirty="0" err="1">
                <a:solidFill>
                  <a:schemeClr val="bg1"/>
                </a:solidFill>
                <a:effectLst/>
                <a:latin typeface="Söhne"/>
              </a:rPr>
              <a:t>persamaan</a:t>
            </a:r>
            <a:r>
              <a:rPr lang="en-IE" sz="2400" b="0" i="0" dirty="0">
                <a:solidFill>
                  <a:schemeClr val="bg1"/>
                </a:solidFill>
                <a:effectLst/>
                <a:latin typeface="Söhne"/>
              </a:rPr>
              <a:t> </a:t>
            </a:r>
            <a:r>
              <a:rPr lang="en-IE" sz="2400" b="0" i="0" dirty="0" err="1">
                <a:solidFill>
                  <a:schemeClr val="bg1"/>
                </a:solidFill>
                <a:effectLst/>
                <a:latin typeface="Söhne"/>
              </a:rPr>
              <a:t>tersebut</a:t>
            </a:r>
            <a:r>
              <a:rPr lang="en-IE" sz="2400" b="0" i="0" dirty="0">
                <a:solidFill>
                  <a:schemeClr val="bg1"/>
                </a:solidFill>
                <a:effectLst/>
                <a:latin typeface="Söhne"/>
              </a:rPr>
              <a:t> </a:t>
            </a:r>
            <a:r>
              <a:rPr lang="en-IE" sz="2400" b="0" i="0" dirty="0" err="1">
                <a:solidFill>
                  <a:schemeClr val="bg1"/>
                </a:solidFill>
                <a:effectLst/>
                <a:latin typeface="Söhne"/>
              </a:rPr>
              <a:t>adalah</a:t>
            </a:r>
            <a:r>
              <a:rPr lang="en-IE" sz="2400" b="0" i="0" dirty="0">
                <a:solidFill>
                  <a:schemeClr val="bg1"/>
                </a:solidFill>
                <a:effectLst/>
                <a:latin typeface="Söhne"/>
              </a:rPr>
              <a:t> </a:t>
            </a:r>
            <a:r>
              <a:rPr lang="en-IE" sz="2400" b="0" i="0" dirty="0" err="1">
                <a:solidFill>
                  <a:schemeClr val="bg1"/>
                </a:solidFill>
                <a:effectLst/>
                <a:latin typeface="Söhne"/>
              </a:rPr>
              <a:t>sama</a:t>
            </a:r>
            <a:endParaRPr lang="en-IE" sz="2400" dirty="0">
              <a:solidFill>
                <a:schemeClr val="bg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0"/>
            <a:ext cx="12192000" cy="6858000"/>
          </a:xfrm>
          <a:prstGeom prst="rect">
            <a:avLst/>
          </a:prstGeom>
          <a:solidFill>
            <a:srgbClr val="0045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1"/>
          <p:cNvSpPr txBox="1"/>
          <p:nvPr/>
        </p:nvSpPr>
        <p:spPr>
          <a:xfrm>
            <a:off x="0" y="31530"/>
            <a:ext cx="12192000" cy="1325563"/>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IE" sz="3600" b="1" dirty="0" err="1"/>
              <a:t>Pengantar</a:t>
            </a:r>
            <a:r>
              <a:rPr lang="en-IE" sz="3600" b="1" dirty="0"/>
              <a:t> </a:t>
            </a:r>
            <a:r>
              <a:rPr lang="en-IE" sz="3600" b="1" dirty="0" err="1"/>
              <a:t>Induksi</a:t>
            </a:r>
            <a:r>
              <a:rPr lang="en-IE" sz="3600" b="1" dirty="0"/>
              <a:t> </a:t>
            </a:r>
            <a:r>
              <a:rPr lang="en-IE" sz="3600" b="1" dirty="0" err="1"/>
              <a:t>Matematika</a:t>
            </a:r>
            <a:endParaRPr lang="en-IE" sz="3600" dirty="0">
              <a:solidFill>
                <a:schemeClr val="bg1"/>
              </a:solidFill>
            </a:endParaRPr>
          </a:p>
        </p:txBody>
      </p:sp>
      <p:sp>
        <p:nvSpPr>
          <p:cNvPr id="4" name="Rectangle: Rounded Corners 3"/>
          <p:cNvSpPr/>
          <p:nvPr/>
        </p:nvSpPr>
        <p:spPr>
          <a:xfrm>
            <a:off x="1127234" y="1592318"/>
            <a:ext cx="3058510" cy="435664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E" sz="5400" b="1" dirty="0"/>
              <a:t>01</a:t>
            </a:r>
            <a:endParaRPr lang="en-IE" sz="5400" b="1" dirty="0"/>
          </a:p>
          <a:p>
            <a:r>
              <a:rPr lang="en-IE" b="1" dirty="0" err="1"/>
              <a:t>Definisi</a:t>
            </a:r>
            <a:endParaRPr lang="en-IE" b="1" dirty="0"/>
          </a:p>
          <a:p>
            <a:r>
              <a:rPr lang="en-IE" dirty="0" err="1"/>
              <a:t>Induksi</a:t>
            </a:r>
            <a:r>
              <a:rPr lang="en-IE" dirty="0"/>
              <a:t> </a:t>
            </a:r>
            <a:r>
              <a:rPr lang="en-IE" dirty="0" err="1"/>
              <a:t>matematika</a:t>
            </a:r>
            <a:r>
              <a:rPr lang="en-IE" dirty="0"/>
              <a:t> </a:t>
            </a:r>
            <a:r>
              <a:rPr lang="en-IE" dirty="0" err="1"/>
              <a:t>adalah</a:t>
            </a:r>
            <a:r>
              <a:rPr lang="en-IE" dirty="0"/>
              <a:t> </a:t>
            </a:r>
            <a:r>
              <a:rPr lang="en-IE" dirty="0" err="1"/>
              <a:t>metode</a:t>
            </a:r>
            <a:r>
              <a:rPr lang="en-IE" dirty="0"/>
              <a:t> </a:t>
            </a:r>
            <a:r>
              <a:rPr lang="en-IE" dirty="0" err="1"/>
              <a:t>pembuktian</a:t>
            </a:r>
            <a:r>
              <a:rPr lang="en-IE" dirty="0"/>
              <a:t> </a:t>
            </a:r>
            <a:r>
              <a:rPr lang="en-IE" dirty="0" err="1"/>
              <a:t>matematika</a:t>
            </a:r>
            <a:r>
              <a:rPr lang="en-IE" dirty="0"/>
              <a:t> yang </a:t>
            </a:r>
            <a:r>
              <a:rPr lang="en-IE" dirty="0" err="1"/>
              <a:t>digunakan</a:t>
            </a:r>
            <a:r>
              <a:rPr lang="en-IE" dirty="0"/>
              <a:t> </a:t>
            </a:r>
            <a:r>
              <a:rPr lang="en-IE" dirty="0" err="1"/>
              <a:t>untuk</a:t>
            </a:r>
            <a:r>
              <a:rPr lang="en-IE" dirty="0"/>
              <a:t> </a:t>
            </a:r>
            <a:r>
              <a:rPr lang="en-IE" dirty="0" err="1"/>
              <a:t>menetapkan</a:t>
            </a:r>
            <a:r>
              <a:rPr lang="en-IE" dirty="0"/>
              <a:t> </a:t>
            </a:r>
            <a:r>
              <a:rPr lang="en-IE" dirty="0" err="1"/>
              <a:t>kebenaran</a:t>
            </a:r>
            <a:r>
              <a:rPr lang="en-IE" dirty="0"/>
              <a:t> </a:t>
            </a:r>
            <a:r>
              <a:rPr lang="en-IE" dirty="0" err="1"/>
              <a:t>suatu</a:t>
            </a:r>
            <a:r>
              <a:rPr lang="en-IE" dirty="0"/>
              <a:t> </a:t>
            </a:r>
            <a:r>
              <a:rPr lang="en-IE" dirty="0" err="1"/>
              <a:t>pernyataan</a:t>
            </a:r>
            <a:r>
              <a:rPr lang="en-IE" dirty="0"/>
              <a:t> </a:t>
            </a:r>
            <a:r>
              <a:rPr lang="en-IE" dirty="0" err="1"/>
              <a:t>tentang</a:t>
            </a:r>
            <a:r>
              <a:rPr lang="en-IE" dirty="0"/>
              <a:t> </a:t>
            </a:r>
            <a:r>
              <a:rPr lang="en-IE" dirty="0" err="1"/>
              <a:t>semua</a:t>
            </a:r>
            <a:r>
              <a:rPr lang="en-IE" dirty="0"/>
              <a:t> </a:t>
            </a:r>
            <a:r>
              <a:rPr lang="en-IE" dirty="0" err="1"/>
              <a:t>bilangan</a:t>
            </a:r>
            <a:r>
              <a:rPr lang="en-IE" dirty="0"/>
              <a:t> </a:t>
            </a:r>
            <a:r>
              <a:rPr lang="en-IE" dirty="0" err="1"/>
              <a:t>alami</a:t>
            </a:r>
            <a:r>
              <a:rPr lang="en-IE" dirty="0"/>
              <a:t>. </a:t>
            </a:r>
            <a:r>
              <a:rPr lang="en-IE" dirty="0" err="1"/>
              <a:t>Ini</a:t>
            </a:r>
            <a:r>
              <a:rPr lang="en-IE" dirty="0"/>
              <a:t> </a:t>
            </a:r>
            <a:r>
              <a:rPr lang="en-IE" dirty="0" err="1"/>
              <a:t>melibatkan</a:t>
            </a:r>
            <a:r>
              <a:rPr lang="en-IE" dirty="0"/>
              <a:t> </a:t>
            </a:r>
            <a:r>
              <a:rPr lang="en-IE" dirty="0" err="1"/>
              <a:t>dua</a:t>
            </a:r>
            <a:r>
              <a:rPr lang="en-IE" dirty="0"/>
              <a:t> </a:t>
            </a:r>
            <a:r>
              <a:rPr lang="en-IE" dirty="0" err="1"/>
              <a:t>langkah</a:t>
            </a:r>
            <a:r>
              <a:rPr lang="en-IE" dirty="0"/>
              <a:t>: </a:t>
            </a:r>
            <a:r>
              <a:rPr lang="en-IE" dirty="0" err="1"/>
              <a:t>kasus</a:t>
            </a:r>
            <a:r>
              <a:rPr lang="en-IE" dirty="0"/>
              <a:t> </a:t>
            </a:r>
            <a:r>
              <a:rPr lang="en-IE" dirty="0" err="1"/>
              <a:t>dasar</a:t>
            </a:r>
            <a:r>
              <a:rPr lang="en-IE" dirty="0"/>
              <a:t> dan </a:t>
            </a:r>
            <a:r>
              <a:rPr lang="en-IE" dirty="0" err="1"/>
              <a:t>langkah</a:t>
            </a:r>
            <a:r>
              <a:rPr lang="en-IE" dirty="0"/>
              <a:t> </a:t>
            </a:r>
            <a:r>
              <a:rPr lang="en-IE" dirty="0" err="1"/>
              <a:t>induktif</a:t>
            </a:r>
            <a:r>
              <a:rPr lang="en-IE" dirty="0"/>
              <a:t>.</a:t>
            </a:r>
            <a:endParaRPr lang="en-IE" dirty="0"/>
          </a:p>
          <a:p>
            <a:pPr algn="ctr"/>
            <a:endParaRPr lang="en-IE" dirty="0"/>
          </a:p>
        </p:txBody>
      </p:sp>
      <p:sp>
        <p:nvSpPr>
          <p:cNvPr id="5" name="Rectangle: Rounded Corners 4"/>
          <p:cNvSpPr/>
          <p:nvPr/>
        </p:nvSpPr>
        <p:spPr>
          <a:xfrm>
            <a:off x="4711262" y="1592317"/>
            <a:ext cx="3058510" cy="435664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r>
              <a:rPr lang="en-IE" sz="5400" b="1" dirty="0"/>
              <a:t>02</a:t>
            </a:r>
            <a:endParaRPr lang="en-IE" sz="3600" b="1" dirty="0"/>
          </a:p>
          <a:p>
            <a:r>
              <a:rPr lang="en-IE" sz="2000" b="1" dirty="0" err="1"/>
              <a:t>Kasus</a:t>
            </a:r>
            <a:r>
              <a:rPr lang="en-IE" sz="2000" b="1" dirty="0"/>
              <a:t> Dasar</a:t>
            </a:r>
            <a:endParaRPr lang="en-IE" sz="2000" b="1" dirty="0"/>
          </a:p>
          <a:p>
            <a:r>
              <a:rPr lang="en-IE" sz="2000" dirty="0" err="1"/>
              <a:t>Kasus</a:t>
            </a:r>
            <a:r>
              <a:rPr lang="en-IE" sz="2000" dirty="0"/>
              <a:t> </a:t>
            </a:r>
            <a:r>
              <a:rPr lang="en-IE" sz="2000" dirty="0" err="1"/>
              <a:t>dasar</a:t>
            </a:r>
            <a:r>
              <a:rPr lang="en-IE" sz="2000" dirty="0"/>
              <a:t> </a:t>
            </a:r>
            <a:r>
              <a:rPr lang="en-IE" sz="2000" dirty="0" err="1"/>
              <a:t>adalah</a:t>
            </a:r>
            <a:r>
              <a:rPr lang="en-IE" sz="2000" dirty="0"/>
              <a:t> </a:t>
            </a:r>
            <a:r>
              <a:rPr lang="en-IE" sz="2000" dirty="0" err="1"/>
              <a:t>kondisi</a:t>
            </a:r>
            <a:r>
              <a:rPr lang="en-IE" sz="2000" dirty="0"/>
              <a:t> </a:t>
            </a:r>
            <a:r>
              <a:rPr lang="en-IE" sz="2000" dirty="0" err="1"/>
              <a:t>awal</a:t>
            </a:r>
            <a:r>
              <a:rPr lang="en-IE" sz="2000" dirty="0"/>
              <a:t> yang </a:t>
            </a:r>
            <a:r>
              <a:rPr lang="en-IE" sz="2000" dirty="0" err="1"/>
              <a:t>perlu</a:t>
            </a:r>
            <a:r>
              <a:rPr lang="en-IE" sz="2000" dirty="0"/>
              <a:t> </a:t>
            </a:r>
            <a:r>
              <a:rPr lang="en-IE" sz="2000" dirty="0" err="1"/>
              <a:t>dibuktikan</a:t>
            </a:r>
            <a:r>
              <a:rPr lang="en-IE" sz="2000" dirty="0"/>
              <a:t> </a:t>
            </a:r>
            <a:r>
              <a:rPr lang="en-IE" sz="2000" dirty="0" err="1"/>
              <a:t>benar</a:t>
            </a:r>
            <a:r>
              <a:rPr lang="en-IE" sz="2000" dirty="0"/>
              <a:t>. </a:t>
            </a:r>
            <a:r>
              <a:rPr lang="en-IE" sz="2000" dirty="0" err="1"/>
              <a:t>Ini</a:t>
            </a:r>
            <a:r>
              <a:rPr lang="en-IE" sz="2000" dirty="0"/>
              <a:t> </a:t>
            </a:r>
            <a:r>
              <a:rPr lang="en-IE" sz="2000" dirty="0" err="1"/>
              <a:t>berfungsi</a:t>
            </a:r>
            <a:r>
              <a:rPr lang="en-IE" sz="2000" dirty="0"/>
              <a:t> </a:t>
            </a:r>
            <a:r>
              <a:rPr lang="en-IE" sz="2000" dirty="0" err="1"/>
              <a:t>sebagai</a:t>
            </a:r>
            <a:r>
              <a:rPr lang="en-IE" sz="2000" dirty="0"/>
              <a:t> </a:t>
            </a:r>
            <a:r>
              <a:rPr lang="en-IE" sz="2000" dirty="0" err="1"/>
              <a:t>dasar</a:t>
            </a:r>
            <a:r>
              <a:rPr lang="en-IE" sz="2000" dirty="0"/>
              <a:t> </a:t>
            </a:r>
            <a:r>
              <a:rPr lang="en-IE" sz="2000" dirty="0" err="1"/>
              <a:t>untuk</a:t>
            </a:r>
            <a:r>
              <a:rPr lang="en-IE" sz="2000" dirty="0"/>
              <a:t> </a:t>
            </a:r>
            <a:r>
              <a:rPr lang="en-IE" sz="2000" dirty="0" err="1"/>
              <a:t>langkah</a:t>
            </a:r>
            <a:r>
              <a:rPr lang="en-IE" sz="2000" dirty="0"/>
              <a:t> </a:t>
            </a:r>
            <a:r>
              <a:rPr lang="en-IE" sz="2000" dirty="0" err="1"/>
              <a:t>induktif</a:t>
            </a:r>
            <a:r>
              <a:rPr lang="en-IE" sz="2000" dirty="0"/>
              <a:t>.</a:t>
            </a:r>
            <a:endParaRPr lang="en-IE" sz="2000" dirty="0"/>
          </a:p>
        </p:txBody>
      </p:sp>
      <p:sp>
        <p:nvSpPr>
          <p:cNvPr id="6" name="Rectangle: Rounded Corners 5"/>
          <p:cNvSpPr/>
          <p:nvPr/>
        </p:nvSpPr>
        <p:spPr>
          <a:xfrm>
            <a:off x="8213835" y="1592317"/>
            <a:ext cx="3058510" cy="435664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IE" sz="5400" b="1" dirty="0"/>
              <a:t>03</a:t>
            </a:r>
            <a:endParaRPr lang="en-IE" sz="5400" b="1" dirty="0"/>
          </a:p>
          <a:p>
            <a:r>
              <a:rPr lang="en-IE" sz="2000" b="1" dirty="0"/>
              <a:t>Langkah </a:t>
            </a:r>
            <a:r>
              <a:rPr lang="en-IE" sz="2000" b="1" dirty="0" err="1"/>
              <a:t>Induktif</a:t>
            </a:r>
            <a:endParaRPr lang="en-IE" sz="2000" b="1" dirty="0"/>
          </a:p>
          <a:p>
            <a:r>
              <a:rPr lang="en-IE" sz="2000" dirty="0"/>
              <a:t>Pada </a:t>
            </a:r>
            <a:r>
              <a:rPr lang="en-IE" sz="2000" dirty="0" err="1"/>
              <a:t>langkah</a:t>
            </a:r>
            <a:r>
              <a:rPr lang="en-IE" sz="2000" dirty="0"/>
              <a:t> </a:t>
            </a:r>
            <a:r>
              <a:rPr lang="en-IE" sz="2000" dirty="0" err="1"/>
              <a:t>induktif</a:t>
            </a:r>
            <a:r>
              <a:rPr lang="en-IE" sz="2000" dirty="0"/>
              <a:t>, </a:t>
            </a:r>
            <a:r>
              <a:rPr lang="en-IE" sz="2000" dirty="0" err="1"/>
              <a:t>diasumsikan</a:t>
            </a:r>
            <a:r>
              <a:rPr lang="en-IE" sz="2000" dirty="0"/>
              <a:t> </a:t>
            </a:r>
            <a:r>
              <a:rPr lang="en-IE" sz="2000" dirty="0" err="1"/>
              <a:t>bahwa</a:t>
            </a:r>
            <a:r>
              <a:rPr lang="en-IE" sz="2000" dirty="0"/>
              <a:t> </a:t>
            </a:r>
            <a:r>
              <a:rPr lang="en-IE" sz="2000" dirty="0" err="1"/>
              <a:t>pernyataan</a:t>
            </a:r>
            <a:r>
              <a:rPr lang="en-IE" sz="2000" dirty="0"/>
              <a:t> </a:t>
            </a:r>
            <a:r>
              <a:rPr lang="en-IE" sz="2000" dirty="0" err="1"/>
              <a:t>tersebut</a:t>
            </a:r>
            <a:r>
              <a:rPr lang="en-IE" sz="2000" dirty="0"/>
              <a:t> </a:t>
            </a:r>
            <a:r>
              <a:rPr lang="en-IE" sz="2000" dirty="0" err="1"/>
              <a:t>berlaku</a:t>
            </a:r>
            <a:r>
              <a:rPr lang="en-IE" sz="2000" dirty="0"/>
              <a:t> </a:t>
            </a:r>
            <a:r>
              <a:rPr lang="en-IE" sz="2000" dirty="0" err="1"/>
              <a:t>untuk</a:t>
            </a:r>
            <a:r>
              <a:rPr lang="en-IE" sz="2000" dirty="0"/>
              <a:t> </a:t>
            </a:r>
            <a:r>
              <a:rPr lang="en-IE" sz="2000" dirty="0" err="1"/>
              <a:t>suatu</a:t>
            </a:r>
            <a:r>
              <a:rPr lang="en-IE" sz="2000" dirty="0"/>
              <a:t> </a:t>
            </a:r>
            <a:r>
              <a:rPr lang="en-IE" sz="2000" dirty="0" err="1"/>
              <a:t>bilangan</a:t>
            </a:r>
            <a:r>
              <a:rPr lang="en-IE" sz="2000" dirty="0"/>
              <a:t> </a:t>
            </a:r>
            <a:r>
              <a:rPr lang="en-IE" sz="2000" dirty="0" err="1"/>
              <a:t>alami</a:t>
            </a:r>
            <a:r>
              <a:rPr lang="en-IE" sz="2000" dirty="0"/>
              <a:t> k, dan </a:t>
            </a:r>
            <a:r>
              <a:rPr lang="en-IE" sz="2000" dirty="0" err="1"/>
              <a:t>kemudian</a:t>
            </a:r>
            <a:r>
              <a:rPr lang="en-IE" sz="2000" dirty="0"/>
              <a:t> </a:t>
            </a:r>
            <a:r>
              <a:rPr lang="en-IE" sz="2000" dirty="0" err="1"/>
              <a:t>dibuktikan</a:t>
            </a:r>
            <a:r>
              <a:rPr lang="en-IE" sz="2000" dirty="0"/>
              <a:t> </a:t>
            </a:r>
            <a:r>
              <a:rPr lang="en-IE" sz="2000" dirty="0" err="1"/>
              <a:t>bahwa</a:t>
            </a:r>
            <a:r>
              <a:rPr lang="en-IE" sz="2000" dirty="0"/>
              <a:t> </a:t>
            </a:r>
            <a:r>
              <a:rPr lang="en-IE" sz="2000" dirty="0" err="1"/>
              <a:t>pernyataan</a:t>
            </a:r>
            <a:r>
              <a:rPr lang="en-IE" sz="2000" dirty="0"/>
              <a:t> </a:t>
            </a:r>
            <a:r>
              <a:rPr lang="en-IE" sz="2000" dirty="0" err="1"/>
              <a:t>tersebut</a:t>
            </a:r>
            <a:r>
              <a:rPr lang="en-IE" sz="2000" dirty="0"/>
              <a:t> juga </a:t>
            </a:r>
            <a:r>
              <a:rPr lang="en-IE" sz="2000" dirty="0" err="1"/>
              <a:t>berlaku</a:t>
            </a:r>
            <a:r>
              <a:rPr lang="en-IE" sz="2000" dirty="0"/>
              <a:t> </a:t>
            </a:r>
            <a:r>
              <a:rPr lang="en-IE" sz="2000" dirty="0" err="1"/>
              <a:t>untuk</a:t>
            </a:r>
            <a:r>
              <a:rPr lang="en-IE" sz="2000" dirty="0"/>
              <a:t> k+1.</a:t>
            </a:r>
            <a:endParaRPr lang="en-IE" sz="20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0"/>
            <a:ext cx="12192000" cy="6858000"/>
          </a:xfrm>
          <a:prstGeom prst="rect">
            <a:avLst/>
          </a:prstGeom>
          <a:solidFill>
            <a:srgbClr val="0045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0" y="0"/>
            <a:ext cx="12192000" cy="1325563"/>
          </a:xfrm>
        </p:spPr>
        <p:style>
          <a:lnRef idx="2">
            <a:schemeClr val="accent2">
              <a:shade val="50000"/>
            </a:schemeClr>
          </a:lnRef>
          <a:fillRef idx="1">
            <a:schemeClr val="accent2"/>
          </a:fillRef>
          <a:effectRef idx="0">
            <a:schemeClr val="accent2"/>
          </a:effectRef>
          <a:fontRef idx="minor">
            <a:schemeClr val="lt1"/>
          </a:fontRef>
        </p:style>
        <p:txBody>
          <a:bodyPr>
            <a:normAutofit/>
          </a:bodyPr>
          <a:lstStyle/>
          <a:p>
            <a:r>
              <a:rPr lang="en-IE" dirty="0" err="1"/>
              <a:t>Aplikasi</a:t>
            </a:r>
            <a:r>
              <a:rPr lang="en-IE" dirty="0"/>
              <a:t> </a:t>
            </a:r>
            <a:r>
              <a:rPr lang="en-IE" dirty="0" err="1"/>
              <a:t>dalam</a:t>
            </a:r>
            <a:r>
              <a:rPr lang="en-IE" dirty="0"/>
              <a:t> </a:t>
            </a:r>
            <a:r>
              <a:rPr lang="en-IE" dirty="0" err="1"/>
              <a:t>Bilangan</a:t>
            </a:r>
            <a:r>
              <a:rPr lang="en-IE" dirty="0"/>
              <a:t> </a:t>
            </a:r>
            <a:r>
              <a:rPr lang="en-IE" dirty="0" err="1"/>
              <a:t>Bulat</a:t>
            </a:r>
            <a:br>
              <a:rPr lang="en-IE" dirty="0"/>
            </a:br>
            <a:r>
              <a:rPr lang="en-IE" sz="2200" dirty="0"/>
              <a:t>- </a:t>
            </a:r>
            <a:r>
              <a:rPr lang="en-IE" sz="2200" dirty="0" err="1"/>
              <a:t>Contoh</a:t>
            </a:r>
            <a:r>
              <a:rPr lang="en-IE" sz="2200" dirty="0"/>
              <a:t> </a:t>
            </a:r>
            <a:r>
              <a:rPr lang="en-IE" sz="2200" dirty="0" err="1"/>
              <a:t>aplikasi</a:t>
            </a:r>
            <a:r>
              <a:rPr lang="en-IE" sz="2200" dirty="0"/>
              <a:t> </a:t>
            </a:r>
            <a:r>
              <a:rPr lang="en-IE" sz="2200" dirty="0" err="1"/>
              <a:t>dengan</a:t>
            </a:r>
            <a:r>
              <a:rPr lang="en-IE" sz="2200" dirty="0"/>
              <a:t> </a:t>
            </a:r>
            <a:r>
              <a:rPr lang="en-IE" sz="2200" dirty="0" err="1"/>
              <a:t>teorema</a:t>
            </a:r>
            <a:r>
              <a:rPr lang="en-IE" sz="2200" dirty="0"/>
              <a:t> </a:t>
            </a:r>
            <a:r>
              <a:rPr lang="en-IE" sz="2200" dirty="0" err="1"/>
              <a:t>sederhana</a:t>
            </a:r>
            <a:r>
              <a:rPr lang="en-IE" sz="2200" dirty="0"/>
              <a:t>.</a:t>
            </a:r>
            <a:endParaRPr lang="en-IE" dirty="0"/>
          </a:p>
        </p:txBody>
      </p:sp>
      <mc:AlternateContent xmlns:mc="http://schemas.openxmlformats.org/markup-compatibility/2006">
        <mc:Choice xmlns:a14="http://schemas.microsoft.com/office/drawing/2010/main" Requires="a14">
          <p:sp>
            <p:nvSpPr>
              <p:cNvPr id="8" name="Rectangle 7"/>
              <p:cNvSpPr/>
              <p:nvPr/>
            </p:nvSpPr>
            <p:spPr>
              <a:xfrm>
                <a:off x="593834" y="4947362"/>
                <a:ext cx="11004331" cy="1623848"/>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N=</a:t>
                </a:r>
                <a:r>
                  <a:rPr lang="en-US" dirty="0">
                    <a:solidFill>
                      <a:srgbClr val="FFC000"/>
                    </a:solidFill>
                  </a:rPr>
                  <a:t>2</a:t>
                </a:r>
                <a:r>
                  <a:rPr lang="en-US" dirty="0"/>
                  <a:t>   </a:t>
                </a:r>
                <a:r>
                  <a:rPr lang="en-US" dirty="0" err="1"/>
                  <a:t>Penyelesaian</a:t>
                </a:r>
                <a:r>
                  <a:rPr lang="en-US" dirty="0"/>
                  <a:t> :</a:t>
                </a:r>
                <a:endParaRPr lang="en-US" dirty="0"/>
              </a:p>
              <a:p>
                <a:pPr algn="ctr"/>
                <a:r>
                  <a:rPr lang="en-US" dirty="0"/>
                  <a:t> </a:t>
                </a:r>
                <a14:m>
                  <m:oMath xmlns:m="http://schemas.openxmlformats.org/officeDocument/2006/math">
                    <m:sSup>
                      <m:sSupPr>
                        <m:ctrlPr>
                          <a:rPr lang="en-US" i="1" smtClean="0">
                            <a:solidFill>
                              <a:srgbClr val="00B050"/>
                            </a:solidFill>
                            <a:latin typeface="Cambria Math" panose="02040503050406030204" pitchFamily="18" charset="0"/>
                          </a:rPr>
                        </m:ctrlPr>
                      </m:sSupPr>
                      <m:e>
                        <m:r>
                          <a:rPr lang="en-US" b="0" i="1" smtClean="0">
                            <a:solidFill>
                              <a:srgbClr val="00B050"/>
                            </a:solidFill>
                            <a:latin typeface="Cambria Math" panose="02040503050406030204" pitchFamily="18" charset="0"/>
                          </a:rPr>
                          <m:t> </m:t>
                        </m:r>
                        <m:r>
                          <a:rPr lang="en-US" i="1">
                            <a:solidFill>
                              <a:srgbClr val="00B050"/>
                            </a:solidFill>
                            <a:latin typeface="Cambria Math" panose="02040503050406030204" pitchFamily="18" charset="0"/>
                          </a:rPr>
                          <m:t>𝑘</m:t>
                        </m:r>
                      </m:e>
                      <m:sup>
                        <m:r>
                          <a:rPr lang="en-US" i="1">
                            <a:solidFill>
                              <a:srgbClr val="00B050"/>
                            </a:solidFill>
                            <a:latin typeface="Cambria Math" panose="02040503050406030204" pitchFamily="18" charset="0"/>
                          </a:rPr>
                          <m:t>2</m:t>
                        </m:r>
                      </m:sup>
                    </m:sSup>
                    <m:r>
                      <a:rPr lang="en-US" b="0" i="1" smtClean="0">
                        <a:solidFill>
                          <a:srgbClr val="00B050"/>
                        </a:solidFill>
                        <a:latin typeface="Cambria Math" panose="02040503050406030204" pitchFamily="18" charset="0"/>
                      </a:rPr>
                      <m:t>+</m:t>
                    </m:r>
                    <m:d>
                      <m:dPr>
                        <m:ctrlPr>
                          <a:rPr lang="en-US" b="0" i="1" smtClean="0">
                            <a:solidFill>
                              <a:srgbClr val="00B050"/>
                            </a:solidFill>
                            <a:latin typeface="Cambria Math" panose="02040503050406030204" pitchFamily="18" charset="0"/>
                          </a:rPr>
                        </m:ctrlPr>
                      </m:dPr>
                      <m:e>
                        <m:r>
                          <a:rPr lang="en-US" b="0" i="1" smtClean="0">
                            <a:solidFill>
                              <a:srgbClr val="00B050"/>
                            </a:solidFill>
                            <a:latin typeface="Cambria Math" panose="02040503050406030204" pitchFamily="18" charset="0"/>
                          </a:rPr>
                          <m:t>2</m:t>
                        </m:r>
                        <m:r>
                          <a:rPr lang="en-US" b="0" i="1" smtClean="0">
                            <a:solidFill>
                              <a:srgbClr val="00B050"/>
                            </a:solidFill>
                            <a:latin typeface="Cambria Math" panose="02040503050406030204" pitchFamily="18" charset="0"/>
                          </a:rPr>
                          <m:t>𝑘</m:t>
                        </m:r>
                        <m:r>
                          <a:rPr lang="en-US" b="0" i="1" smtClean="0">
                            <a:solidFill>
                              <a:srgbClr val="00B050"/>
                            </a:solidFill>
                            <a:latin typeface="Cambria Math" panose="02040503050406030204" pitchFamily="18" charset="0"/>
                          </a:rPr>
                          <m:t>+</m:t>
                        </m:r>
                        <m:r>
                          <a:rPr lang="en-US" b="0" i="1" smtClean="0">
                            <a:solidFill>
                              <a:srgbClr val="00B050"/>
                            </a:solidFill>
                            <a:latin typeface="Cambria Math" panose="02040503050406030204" pitchFamily="18" charset="0"/>
                          </a:rPr>
                          <m:t>1</m:t>
                        </m:r>
                      </m:e>
                    </m:d>
                  </m:oMath>
                </a14:m>
                <a:r>
                  <a:rPr lang="en-IE" dirty="0">
                    <a:solidFill>
                      <a:srgbClr val="00B050"/>
                    </a:solidFill>
                  </a:rPr>
                  <a:t>=</a:t>
                </a:r>
                <a:r>
                  <a:rPr lang="en-US" dirty="0">
                    <a:solidFill>
                      <a:srgbClr val="00B050"/>
                    </a:solidFill>
                  </a:rPr>
                  <a:t>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 </m:t>
                        </m:r>
                        <m:r>
                          <a:rPr lang="en-US" b="0" i="1" smtClean="0">
                            <a:solidFill>
                              <a:srgbClr val="FFC000"/>
                            </a:solidFill>
                            <a:latin typeface="Cambria Math" panose="02040503050406030204" pitchFamily="18" charset="0"/>
                          </a:rPr>
                          <m:t>2</m:t>
                        </m:r>
                      </m:e>
                      <m:sup>
                        <m:r>
                          <a:rPr lang="en-US" i="1">
                            <a:latin typeface="Cambria Math" panose="02040503050406030204" pitchFamily="18" charset="0"/>
                          </a:rPr>
                          <m:t>2</m:t>
                        </m:r>
                      </m:sup>
                    </m:sSup>
                  </m:oMath>
                </a14:m>
                <a:r>
                  <a:rPr lang="en-IE" dirty="0"/>
                  <a:t> + (2.</a:t>
                </a:r>
                <a:r>
                  <a:rPr lang="en-IE" dirty="0">
                    <a:solidFill>
                      <a:srgbClr val="FFC000"/>
                    </a:solidFill>
                  </a:rPr>
                  <a:t>2</a:t>
                </a:r>
                <a:r>
                  <a:rPr lang="en-IE" dirty="0"/>
                  <a:t> +1) = 4 +(4+1) = 9</a:t>
                </a:r>
                <a:endParaRPr lang="en-IE" dirty="0"/>
              </a:p>
              <a:p>
                <a:pPr algn="ctr"/>
                <a14:m>
                  <m:oMath xmlns:m="http://schemas.openxmlformats.org/officeDocument/2006/math">
                    <m:d>
                      <m:dPr>
                        <m:ctrlPr>
                          <a:rPr lang="en-US" b="0" i="1" smtClean="0">
                            <a:solidFill>
                              <a:srgbClr val="00B050"/>
                            </a:solidFill>
                            <a:latin typeface="Cambria Math" panose="02040503050406030204" pitchFamily="18" charset="0"/>
                          </a:rPr>
                        </m:ctrlPr>
                      </m:dPr>
                      <m:e>
                        <m:r>
                          <a:rPr lang="en-US" b="0" i="1" smtClean="0">
                            <a:solidFill>
                              <a:srgbClr val="00B050"/>
                            </a:solidFill>
                            <a:latin typeface="Cambria Math" panose="02040503050406030204" pitchFamily="18" charset="0"/>
                          </a:rPr>
                          <m:t>𝑘</m:t>
                        </m:r>
                        <m:r>
                          <a:rPr lang="en-US" b="0" i="1" smtClean="0">
                            <a:solidFill>
                              <a:srgbClr val="00B050"/>
                            </a:solidFill>
                            <a:latin typeface="Cambria Math" panose="02040503050406030204" pitchFamily="18" charset="0"/>
                          </a:rPr>
                          <m:t>+</m:t>
                        </m:r>
                        <m:r>
                          <a:rPr lang="en-US" b="0" i="1" smtClean="0">
                            <a:solidFill>
                              <a:srgbClr val="00B050"/>
                            </a:solidFill>
                            <a:latin typeface="Cambria Math" panose="02040503050406030204" pitchFamily="18" charset="0"/>
                          </a:rPr>
                          <m:t>1</m:t>
                        </m:r>
                      </m:e>
                    </m:d>
                  </m:oMath>
                </a14:m>
                <a:r>
                  <a:rPr lang="en-US" dirty="0">
                    <a:solidFill>
                      <a:srgbClr val="00B050"/>
                    </a:solidFill>
                  </a:rPr>
                  <a:t> </a:t>
                </a:r>
                <a14:m>
                  <m:oMath xmlns:m="http://schemas.openxmlformats.org/officeDocument/2006/math">
                    <m:sSup>
                      <m:sSupPr>
                        <m:ctrlPr>
                          <a:rPr lang="en-US" i="1">
                            <a:solidFill>
                              <a:srgbClr val="00B050"/>
                            </a:solidFill>
                            <a:latin typeface="Cambria Math" panose="02040503050406030204" pitchFamily="18" charset="0"/>
                          </a:rPr>
                        </m:ctrlPr>
                      </m:sSupPr>
                      <m:e>
                        <m:r>
                          <a:rPr lang="en-US" i="1">
                            <a:solidFill>
                              <a:srgbClr val="00B050"/>
                            </a:solidFill>
                            <a:latin typeface="Cambria Math" panose="02040503050406030204" pitchFamily="18" charset="0"/>
                          </a:rPr>
                          <m:t> </m:t>
                        </m:r>
                      </m:e>
                      <m:sup>
                        <m:r>
                          <a:rPr lang="en-US" i="1">
                            <a:solidFill>
                              <a:srgbClr val="00B050"/>
                            </a:solidFill>
                            <a:latin typeface="Cambria Math" panose="02040503050406030204" pitchFamily="18" charset="0"/>
                          </a:rPr>
                          <m:t>2</m:t>
                        </m:r>
                      </m:sup>
                    </m:sSup>
                  </m:oMath>
                </a14:m>
                <a:r>
                  <a:rPr lang="en-IE" dirty="0">
                    <a:solidFill>
                      <a:srgbClr val="00B050"/>
                    </a:solidFill>
                  </a:rPr>
                  <a:t>  = </a:t>
                </a:r>
                <a:r>
                  <a:rPr lang="en-IE" dirty="0"/>
                  <a:t>(</a:t>
                </a:r>
                <a:r>
                  <a:rPr lang="en-IE" dirty="0">
                    <a:solidFill>
                      <a:srgbClr val="FFC000"/>
                    </a:solidFill>
                  </a:rPr>
                  <a:t>2</a:t>
                </a:r>
                <a:r>
                  <a:rPr lang="en-IE" dirty="0"/>
                  <a:t> +1) </a:t>
                </a:r>
                <a14:m>
                  <m:oMath xmlns:m="http://schemas.openxmlformats.org/officeDocument/2006/math">
                    <m:sSup>
                      <m:sSupPr>
                        <m:ctrlPr>
                          <a:rPr lang="en-US" i="1" smtClean="0">
                            <a:solidFill>
                              <a:srgbClr val="00B050"/>
                            </a:solidFill>
                            <a:latin typeface="Cambria Math" panose="02040503050406030204" pitchFamily="18" charset="0"/>
                          </a:rPr>
                        </m:ctrlPr>
                      </m:sSupPr>
                      <m:e>
                        <m:r>
                          <a:rPr lang="en-US" i="1">
                            <a:solidFill>
                              <a:srgbClr val="00B050"/>
                            </a:solidFill>
                            <a:latin typeface="Cambria Math" panose="02040503050406030204" pitchFamily="18" charset="0"/>
                          </a:rPr>
                          <m:t> </m:t>
                        </m:r>
                      </m:e>
                      <m:sup>
                        <m:r>
                          <a:rPr lang="en-US" i="1">
                            <a:solidFill>
                              <a:srgbClr val="00B050"/>
                            </a:solidFill>
                            <a:latin typeface="Cambria Math" panose="02040503050406030204" pitchFamily="18" charset="0"/>
                          </a:rPr>
                          <m:t>2</m:t>
                        </m:r>
                      </m:sup>
                    </m:sSup>
                  </m:oMath>
                </a14:m>
                <a:r>
                  <a:rPr lang="en-IE" dirty="0">
                    <a:solidFill>
                      <a:srgbClr val="00B050"/>
                    </a:solidFill>
                  </a:rPr>
                  <a:t> </a:t>
                </a:r>
                <a:r>
                  <a:rPr lang="en-IE" dirty="0"/>
                  <a:t>= (3)</a:t>
                </a:r>
                <a:r>
                  <a:rPr lang="en-US" dirty="0"/>
                  <a:t> </a:t>
                </a:r>
                <a14:m>
                  <m:oMath xmlns:m="http://schemas.openxmlformats.org/officeDocument/2006/math">
                    <m:sSup>
                      <m:sSupPr>
                        <m:ctrlPr>
                          <a:rPr lang="en-US" i="1" smtClean="0">
                            <a:solidFill>
                              <a:srgbClr val="00B050"/>
                            </a:solidFill>
                            <a:latin typeface="Cambria Math" panose="02040503050406030204" pitchFamily="18" charset="0"/>
                          </a:rPr>
                        </m:ctrlPr>
                      </m:sSupPr>
                      <m:e>
                        <m:r>
                          <a:rPr lang="en-US" i="1">
                            <a:solidFill>
                              <a:srgbClr val="00B050"/>
                            </a:solidFill>
                            <a:latin typeface="Cambria Math" panose="02040503050406030204" pitchFamily="18" charset="0"/>
                          </a:rPr>
                          <m:t> </m:t>
                        </m:r>
                      </m:e>
                      <m:sup>
                        <m:r>
                          <a:rPr lang="en-US" i="1">
                            <a:solidFill>
                              <a:srgbClr val="00B050"/>
                            </a:solidFill>
                            <a:latin typeface="Cambria Math" panose="02040503050406030204" pitchFamily="18" charset="0"/>
                          </a:rPr>
                          <m:t>2</m:t>
                        </m:r>
                      </m:sup>
                    </m:sSup>
                  </m:oMath>
                </a14:m>
                <a:r>
                  <a:rPr lang="en-IE" dirty="0">
                    <a:solidFill>
                      <a:srgbClr val="00B050"/>
                    </a:solidFill>
                  </a:rPr>
                  <a:t>  </a:t>
                </a:r>
                <a:r>
                  <a:rPr lang="en-IE" dirty="0"/>
                  <a:t>= 9</a:t>
                </a:r>
                <a:endParaRPr lang="en-IE" dirty="0"/>
              </a:p>
            </p:txBody>
          </p:sp>
        </mc:Choice>
        <mc:Fallback>
          <p:sp>
            <p:nvSpPr>
              <p:cNvPr id="8" name="Rectangle 7"/>
              <p:cNvSpPr>
                <a:spLocks noRot="1" noChangeAspect="1" noMove="1" noResize="1" noEditPoints="1" noAdjustHandles="1" noChangeArrowheads="1" noChangeShapeType="1" noTextEdit="1"/>
              </p:cNvSpPr>
              <p:nvPr/>
            </p:nvSpPr>
            <p:spPr>
              <a:xfrm>
                <a:off x="593834" y="4947362"/>
                <a:ext cx="11004331" cy="1623848"/>
              </a:xfrm>
              <a:prstGeom prst="rect">
                <a:avLst/>
              </a:prstGeom>
              <a:blipFill rotWithShape="1">
                <a:blip r:embed="rId1"/>
                <a:stretch>
                  <a:fillRect l="-59" t="-396" r="-53" b="-377"/>
                </a:stretch>
              </a:blipFill>
            </p:spPr>
            <p:style>
              <a:lnRef idx="2">
                <a:schemeClr val="accent1"/>
              </a:lnRef>
              <a:fillRef idx="1">
                <a:schemeClr val="lt1"/>
              </a:fillRef>
              <a:effectRef idx="0">
                <a:schemeClr val="accent1"/>
              </a:effectRef>
              <a:fontRef idx="minor">
                <a:schemeClr val="dk1"/>
              </a:fontRef>
            </p:style>
            <p:txBody>
              <a:bodyPr/>
              <a:lstStyle/>
              <a:p>
                <a:r>
                  <a:rPr lang="en-US" altLang="en-US">
                    <a:noFill/>
                  </a:rPr>
                  <a:t> </a:t>
                </a:r>
              </a:p>
            </p:txBody>
          </p:sp>
        </mc:Fallback>
      </mc:AlternateContent>
      <p:pic>
        <p:nvPicPr>
          <p:cNvPr id="4" name="Picture 3"/>
          <p:cNvPicPr>
            <a:picLocks noChangeAspect="1"/>
          </p:cNvPicPr>
          <p:nvPr/>
        </p:nvPicPr>
        <p:blipFill>
          <a:blip r:embed="rId2"/>
          <a:stretch>
            <a:fillRect/>
          </a:stretch>
        </p:blipFill>
        <p:spPr>
          <a:xfrm>
            <a:off x="111199" y="1724129"/>
            <a:ext cx="6100415" cy="2536128"/>
          </a:xfrm>
          <a:prstGeom prst="rect">
            <a:avLst/>
          </a:prstGeom>
          <a:ln>
            <a:solidFill>
              <a:schemeClr val="accent1"/>
            </a:solidFill>
          </a:ln>
        </p:spPr>
      </p:pic>
      <p:pic>
        <p:nvPicPr>
          <p:cNvPr id="11" name="Picture 10"/>
          <p:cNvPicPr>
            <a:picLocks noChangeAspect="1"/>
          </p:cNvPicPr>
          <p:nvPr/>
        </p:nvPicPr>
        <p:blipFill>
          <a:blip r:embed="rId3"/>
          <a:stretch>
            <a:fillRect/>
          </a:stretch>
        </p:blipFill>
        <p:spPr>
          <a:xfrm>
            <a:off x="6306207" y="1724129"/>
            <a:ext cx="5541582" cy="2824667"/>
          </a:xfrm>
          <a:prstGeom prst="rect">
            <a:avLst/>
          </a:prstGeom>
          <a:ln>
            <a:solidFill>
              <a:schemeClr val="accent1"/>
            </a:solidFill>
          </a:ln>
        </p:spPr>
      </p:pic>
      <p:sp>
        <p:nvSpPr>
          <p:cNvPr id="13" name="TextBox 12"/>
          <p:cNvSpPr txBox="1"/>
          <p:nvPr/>
        </p:nvSpPr>
        <p:spPr>
          <a:xfrm>
            <a:off x="111199" y="4260257"/>
            <a:ext cx="6223438" cy="646331"/>
          </a:xfrm>
          <a:prstGeom prst="rect">
            <a:avLst/>
          </a:prstGeom>
          <a:noFill/>
        </p:spPr>
        <p:txBody>
          <a:bodyPr wrap="square">
            <a:spAutoFit/>
          </a:bodyPr>
          <a:lstStyle/>
          <a:p>
            <a:r>
              <a:rPr lang="en-IE" b="0" i="0" dirty="0" err="1">
                <a:solidFill>
                  <a:schemeClr val="bg1"/>
                </a:solidFill>
                <a:effectLst/>
                <a:latin typeface="Söhne"/>
              </a:rPr>
              <a:t>Dengan</a:t>
            </a:r>
            <a:r>
              <a:rPr lang="en-IE" b="0" i="0" dirty="0">
                <a:solidFill>
                  <a:schemeClr val="bg1"/>
                </a:solidFill>
                <a:effectLst/>
                <a:latin typeface="Söhne"/>
              </a:rPr>
              <a:t> </a:t>
            </a:r>
            <a:r>
              <a:rPr lang="en-IE" b="0" i="0" dirty="0" err="1">
                <a:solidFill>
                  <a:schemeClr val="bg1"/>
                </a:solidFill>
                <a:effectLst/>
                <a:latin typeface="Söhne"/>
              </a:rPr>
              <a:t>demikian</a:t>
            </a:r>
            <a:r>
              <a:rPr lang="en-IE" b="0" i="0" dirty="0">
                <a:solidFill>
                  <a:schemeClr val="bg1"/>
                </a:solidFill>
                <a:effectLst/>
                <a:latin typeface="Söhne"/>
              </a:rPr>
              <a:t>, </a:t>
            </a:r>
            <a:r>
              <a:rPr lang="en-IE" b="0" i="0" dirty="0" err="1">
                <a:solidFill>
                  <a:schemeClr val="bg1"/>
                </a:solidFill>
                <a:effectLst/>
                <a:latin typeface="Söhne"/>
              </a:rPr>
              <a:t>kita</a:t>
            </a:r>
            <a:r>
              <a:rPr lang="en-IE" b="0" i="0" dirty="0">
                <a:solidFill>
                  <a:schemeClr val="bg1"/>
                </a:solidFill>
                <a:effectLst/>
                <a:latin typeface="Söhne"/>
              </a:rPr>
              <a:t> </a:t>
            </a:r>
            <a:r>
              <a:rPr lang="en-IE" b="0" i="0" dirty="0" err="1">
                <a:solidFill>
                  <a:schemeClr val="bg1"/>
                </a:solidFill>
                <a:effectLst/>
                <a:latin typeface="Söhne"/>
              </a:rPr>
              <a:t>telah</a:t>
            </a:r>
            <a:r>
              <a:rPr lang="en-IE" b="0" i="0" dirty="0">
                <a:solidFill>
                  <a:schemeClr val="bg1"/>
                </a:solidFill>
                <a:effectLst/>
                <a:latin typeface="Söhne"/>
              </a:rPr>
              <a:t> </a:t>
            </a:r>
            <a:r>
              <a:rPr lang="en-IE" b="0" i="0" dirty="0" err="1">
                <a:solidFill>
                  <a:schemeClr val="bg1"/>
                </a:solidFill>
                <a:effectLst/>
                <a:latin typeface="Söhne"/>
              </a:rPr>
              <a:t>membuktikan</a:t>
            </a:r>
            <a:r>
              <a:rPr lang="en-IE" b="0" i="0" dirty="0">
                <a:solidFill>
                  <a:schemeClr val="bg1"/>
                </a:solidFill>
                <a:effectLst/>
                <a:latin typeface="Söhne"/>
              </a:rPr>
              <a:t> </a:t>
            </a:r>
            <a:r>
              <a:rPr lang="en-IE" b="0" i="0" dirty="0" err="1">
                <a:solidFill>
                  <a:schemeClr val="bg1"/>
                </a:solidFill>
                <a:effectLst/>
                <a:latin typeface="Söhne"/>
              </a:rPr>
              <a:t>bahwa</a:t>
            </a:r>
            <a:r>
              <a:rPr lang="en-IE" b="0" i="0" dirty="0">
                <a:solidFill>
                  <a:schemeClr val="bg1"/>
                </a:solidFill>
                <a:effectLst/>
                <a:latin typeface="Söhne"/>
              </a:rPr>
              <a:t> </a:t>
            </a:r>
            <a:r>
              <a:rPr lang="en-IE" b="0" i="0" dirty="0" err="1">
                <a:solidFill>
                  <a:schemeClr val="bg1"/>
                </a:solidFill>
                <a:effectLst/>
                <a:latin typeface="Söhne"/>
              </a:rPr>
              <a:t>properti</a:t>
            </a:r>
            <a:r>
              <a:rPr lang="en-IE" b="0" i="0" dirty="0">
                <a:solidFill>
                  <a:schemeClr val="bg1"/>
                </a:solidFill>
                <a:effectLst/>
                <a:latin typeface="Söhne"/>
              </a:rPr>
              <a:t> </a:t>
            </a:r>
            <a:r>
              <a:rPr lang="en-IE" b="0" i="0" dirty="0" err="1">
                <a:solidFill>
                  <a:schemeClr val="bg1"/>
                </a:solidFill>
                <a:effectLst/>
                <a:latin typeface="Söhne"/>
              </a:rPr>
              <a:t>tersebut</a:t>
            </a:r>
            <a:r>
              <a:rPr lang="en-IE" b="0" i="0" dirty="0">
                <a:solidFill>
                  <a:schemeClr val="bg1"/>
                </a:solidFill>
                <a:effectLst/>
                <a:latin typeface="Söhne"/>
              </a:rPr>
              <a:t> juga </a:t>
            </a:r>
            <a:r>
              <a:rPr lang="en-IE" b="0" i="0" dirty="0" err="1">
                <a:solidFill>
                  <a:schemeClr val="bg1"/>
                </a:solidFill>
                <a:effectLst/>
                <a:latin typeface="Söhne"/>
              </a:rPr>
              <a:t>benar</a:t>
            </a:r>
            <a:r>
              <a:rPr lang="en-IE" b="0" i="0" dirty="0">
                <a:solidFill>
                  <a:schemeClr val="bg1"/>
                </a:solidFill>
                <a:effectLst/>
                <a:latin typeface="Söhne"/>
              </a:rPr>
              <a:t> </a:t>
            </a:r>
            <a:r>
              <a:rPr lang="en-IE" b="0" i="0" dirty="0" err="1">
                <a:solidFill>
                  <a:schemeClr val="bg1"/>
                </a:solidFill>
                <a:effectLst/>
                <a:latin typeface="Söhne"/>
              </a:rPr>
              <a:t>untuk</a:t>
            </a:r>
            <a:r>
              <a:rPr lang="en-IE" b="0" i="0" dirty="0">
                <a:solidFill>
                  <a:schemeClr val="bg1"/>
                </a:solidFill>
                <a:effectLst/>
                <a:latin typeface="Söhne"/>
              </a:rPr>
              <a:t> </a:t>
            </a:r>
            <a:r>
              <a:rPr lang="en-IE" b="0" i="1" dirty="0">
                <a:solidFill>
                  <a:schemeClr val="bg1"/>
                </a:solidFill>
                <a:effectLst/>
                <a:latin typeface="KaTeX_Math"/>
              </a:rPr>
              <a:t>n</a:t>
            </a:r>
            <a:r>
              <a:rPr lang="en-IE" b="0" i="0" dirty="0">
                <a:solidFill>
                  <a:schemeClr val="bg1"/>
                </a:solidFill>
                <a:effectLst/>
                <a:latin typeface="KaTeX_Main"/>
              </a:rPr>
              <a:t>=</a:t>
            </a:r>
            <a:r>
              <a:rPr lang="en-IE" b="0" i="1" dirty="0">
                <a:solidFill>
                  <a:schemeClr val="bg1"/>
                </a:solidFill>
                <a:effectLst/>
                <a:latin typeface="KaTeX_Math"/>
              </a:rPr>
              <a:t>k</a:t>
            </a:r>
            <a:r>
              <a:rPr lang="en-IE" b="0" i="0" dirty="0">
                <a:solidFill>
                  <a:schemeClr val="bg1"/>
                </a:solidFill>
                <a:effectLst/>
                <a:latin typeface="KaTeX_Main"/>
              </a:rPr>
              <a:t>+1</a:t>
            </a:r>
            <a:r>
              <a:rPr lang="en-IE" b="0" i="0" dirty="0">
                <a:solidFill>
                  <a:schemeClr val="bg1"/>
                </a:solidFill>
                <a:effectLst/>
                <a:latin typeface="Söhne"/>
              </a:rPr>
              <a:t>.</a:t>
            </a:r>
            <a:endParaRPr lang="en-IE" dirty="0">
              <a:solidFill>
                <a:schemeClr val="bg1"/>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rgbClr val="0045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tle 1"/>
          <p:cNvSpPr txBox="1"/>
          <p:nvPr/>
        </p:nvSpPr>
        <p:spPr>
          <a:xfrm>
            <a:off x="0" y="0"/>
            <a:ext cx="12192000" cy="1325563"/>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err="1"/>
              <a:t>Pembuktian</a:t>
            </a:r>
            <a:r>
              <a:rPr lang="en-US" dirty="0"/>
              <a:t> </a:t>
            </a:r>
            <a:r>
              <a:rPr lang="en-US" dirty="0" err="1"/>
              <a:t>Induksi</a:t>
            </a:r>
            <a:r>
              <a:rPr lang="en-US" dirty="0"/>
              <a:t> </a:t>
            </a:r>
            <a:r>
              <a:rPr lang="en-US" dirty="0" err="1"/>
              <a:t>Matematika</a:t>
            </a:r>
            <a:endParaRPr lang="en-IE" dirty="0"/>
          </a:p>
        </p:txBody>
      </p:sp>
      <p:sp>
        <p:nvSpPr>
          <p:cNvPr id="3" name="Content Placeholder 2"/>
          <p:cNvSpPr>
            <a:spLocks noGrp="1"/>
          </p:cNvSpPr>
          <p:nvPr>
            <p:ph idx="1"/>
          </p:nvPr>
        </p:nvSpPr>
        <p:spPr>
          <a:xfrm>
            <a:off x="838200" y="2054225"/>
            <a:ext cx="10515600" cy="4351338"/>
          </a:xfrm>
        </p:spPr>
        <p:txBody>
          <a:bodyPr/>
          <a:lstStyle/>
          <a:p>
            <a:r>
              <a:rPr lang="en-US" dirty="0" err="1">
                <a:solidFill>
                  <a:schemeClr val="bg1"/>
                </a:solidFill>
              </a:rPr>
              <a:t>Induksi</a:t>
            </a:r>
            <a:r>
              <a:rPr lang="en-US" dirty="0">
                <a:solidFill>
                  <a:schemeClr val="bg1"/>
                </a:solidFill>
              </a:rPr>
              <a:t> </a:t>
            </a:r>
            <a:r>
              <a:rPr lang="en-US" dirty="0" err="1">
                <a:solidFill>
                  <a:schemeClr val="bg1"/>
                </a:solidFill>
              </a:rPr>
              <a:t>matematika</a:t>
            </a:r>
            <a:r>
              <a:rPr lang="en-US" dirty="0">
                <a:solidFill>
                  <a:schemeClr val="bg1"/>
                </a:solidFill>
              </a:rPr>
              <a:t> </a:t>
            </a:r>
            <a:r>
              <a:rPr lang="en-US" dirty="0" err="1">
                <a:solidFill>
                  <a:schemeClr val="bg1"/>
                </a:solidFill>
              </a:rPr>
              <a:t>adalah</a:t>
            </a:r>
            <a:r>
              <a:rPr lang="en-US" dirty="0">
                <a:solidFill>
                  <a:schemeClr val="bg1"/>
                </a:solidFill>
              </a:rPr>
              <a:t> </a:t>
            </a:r>
            <a:r>
              <a:rPr lang="en-US" dirty="0" err="1">
                <a:solidFill>
                  <a:schemeClr val="bg1"/>
                </a:solidFill>
              </a:rPr>
              <a:t>metode</a:t>
            </a:r>
            <a:r>
              <a:rPr lang="en-US" dirty="0">
                <a:solidFill>
                  <a:schemeClr val="bg1"/>
                </a:solidFill>
              </a:rPr>
              <a:t> </a:t>
            </a:r>
            <a:r>
              <a:rPr lang="en-US" dirty="0" err="1">
                <a:solidFill>
                  <a:schemeClr val="bg1"/>
                </a:solidFill>
              </a:rPr>
              <a:t>pembuktian</a:t>
            </a:r>
            <a:r>
              <a:rPr lang="en-US" dirty="0">
                <a:solidFill>
                  <a:schemeClr val="bg1"/>
                </a:solidFill>
              </a:rPr>
              <a:t> yang </a:t>
            </a:r>
            <a:r>
              <a:rPr lang="en-US" dirty="0" err="1">
                <a:solidFill>
                  <a:schemeClr val="bg1"/>
                </a:solidFill>
              </a:rPr>
              <a:t>digunakan</a:t>
            </a:r>
            <a:r>
              <a:rPr lang="en-US" dirty="0">
                <a:solidFill>
                  <a:schemeClr val="bg1"/>
                </a:solidFill>
              </a:rPr>
              <a:t> </a:t>
            </a:r>
            <a:r>
              <a:rPr lang="en-US" dirty="0" err="1">
                <a:solidFill>
                  <a:schemeClr val="bg1"/>
                </a:solidFill>
              </a:rPr>
              <a:t>untuk</a:t>
            </a:r>
            <a:r>
              <a:rPr lang="en-US" dirty="0">
                <a:solidFill>
                  <a:schemeClr val="bg1"/>
                </a:solidFill>
              </a:rPr>
              <a:t> </a:t>
            </a:r>
            <a:r>
              <a:rPr lang="en-US" dirty="0" err="1">
                <a:solidFill>
                  <a:schemeClr val="bg1"/>
                </a:solidFill>
              </a:rPr>
              <a:t>menunjukkan</a:t>
            </a:r>
            <a:r>
              <a:rPr lang="en-US" dirty="0">
                <a:solidFill>
                  <a:schemeClr val="bg1"/>
                </a:solidFill>
              </a:rPr>
              <a:t> </a:t>
            </a:r>
            <a:r>
              <a:rPr lang="en-US" dirty="0" err="1">
                <a:solidFill>
                  <a:schemeClr val="bg1"/>
                </a:solidFill>
              </a:rPr>
              <a:t>bahwa</a:t>
            </a:r>
            <a:r>
              <a:rPr lang="en-US" dirty="0">
                <a:solidFill>
                  <a:schemeClr val="bg1"/>
                </a:solidFill>
              </a:rPr>
              <a:t> </a:t>
            </a:r>
            <a:r>
              <a:rPr lang="en-US" dirty="0" err="1">
                <a:solidFill>
                  <a:schemeClr val="bg1"/>
                </a:solidFill>
              </a:rPr>
              <a:t>suatu</a:t>
            </a:r>
            <a:r>
              <a:rPr lang="en-US" dirty="0">
                <a:solidFill>
                  <a:schemeClr val="bg1"/>
                </a:solidFill>
              </a:rPr>
              <a:t> </a:t>
            </a:r>
            <a:r>
              <a:rPr lang="en-US" dirty="0" err="1">
                <a:solidFill>
                  <a:schemeClr val="bg1"/>
                </a:solidFill>
              </a:rPr>
              <a:t>pernyataan</a:t>
            </a:r>
            <a:r>
              <a:rPr lang="en-US" dirty="0">
                <a:solidFill>
                  <a:schemeClr val="bg1"/>
                </a:solidFill>
              </a:rPr>
              <a:t> </a:t>
            </a:r>
            <a:r>
              <a:rPr lang="en-US" dirty="0" err="1">
                <a:solidFill>
                  <a:schemeClr val="bg1"/>
                </a:solidFill>
              </a:rPr>
              <a:t>berlaku</a:t>
            </a:r>
            <a:r>
              <a:rPr lang="en-US" dirty="0">
                <a:solidFill>
                  <a:schemeClr val="bg1"/>
                </a:solidFill>
              </a:rPr>
              <a:t> </a:t>
            </a:r>
            <a:r>
              <a:rPr lang="en-US" dirty="0" err="1">
                <a:solidFill>
                  <a:schemeClr val="bg1"/>
                </a:solidFill>
              </a:rPr>
              <a:t>untuk</a:t>
            </a:r>
            <a:r>
              <a:rPr lang="en-US" dirty="0">
                <a:solidFill>
                  <a:schemeClr val="bg1"/>
                </a:solidFill>
              </a:rPr>
              <a:t> </a:t>
            </a:r>
            <a:r>
              <a:rPr lang="en-US" dirty="0" err="1">
                <a:solidFill>
                  <a:schemeClr val="bg1"/>
                </a:solidFill>
              </a:rPr>
              <a:t>semua</a:t>
            </a:r>
            <a:r>
              <a:rPr lang="en-US" dirty="0">
                <a:solidFill>
                  <a:schemeClr val="bg1"/>
                </a:solidFill>
              </a:rPr>
              <a:t> </a:t>
            </a:r>
            <a:r>
              <a:rPr lang="en-US" dirty="0" err="1">
                <a:solidFill>
                  <a:schemeClr val="bg1"/>
                </a:solidFill>
              </a:rPr>
              <a:t>bilangan</a:t>
            </a:r>
            <a:r>
              <a:rPr lang="en-US" dirty="0">
                <a:solidFill>
                  <a:schemeClr val="bg1"/>
                </a:solidFill>
              </a:rPr>
              <a:t> natural (</a:t>
            </a:r>
            <a:r>
              <a:rPr lang="en-US" dirty="0" err="1">
                <a:solidFill>
                  <a:schemeClr val="bg1"/>
                </a:solidFill>
              </a:rPr>
              <a:t>bilangan</a:t>
            </a:r>
            <a:r>
              <a:rPr lang="en-US" dirty="0">
                <a:solidFill>
                  <a:schemeClr val="bg1"/>
                </a:solidFill>
              </a:rPr>
              <a:t> </a:t>
            </a:r>
            <a:r>
              <a:rPr lang="en-US" dirty="0" err="1">
                <a:solidFill>
                  <a:schemeClr val="bg1"/>
                </a:solidFill>
              </a:rPr>
              <a:t>bulat</a:t>
            </a:r>
            <a:r>
              <a:rPr lang="en-US" dirty="0">
                <a:solidFill>
                  <a:schemeClr val="bg1"/>
                </a:solidFill>
              </a:rPr>
              <a:t> </a:t>
            </a:r>
            <a:r>
              <a:rPr lang="en-US" dirty="0" err="1">
                <a:solidFill>
                  <a:schemeClr val="bg1"/>
                </a:solidFill>
              </a:rPr>
              <a:t>positif</a:t>
            </a:r>
            <a:r>
              <a:rPr lang="en-US" dirty="0">
                <a:solidFill>
                  <a:schemeClr val="bg1"/>
                </a:solidFill>
              </a:rPr>
              <a:t>). </a:t>
            </a:r>
            <a:r>
              <a:rPr lang="en-US" dirty="0" err="1">
                <a:solidFill>
                  <a:schemeClr val="bg1"/>
                </a:solidFill>
              </a:rPr>
              <a:t>Dalam</a:t>
            </a:r>
            <a:r>
              <a:rPr lang="en-US" dirty="0">
                <a:solidFill>
                  <a:schemeClr val="bg1"/>
                </a:solidFill>
              </a:rPr>
              <a:t> </a:t>
            </a:r>
            <a:r>
              <a:rPr lang="en-US" dirty="0" err="1">
                <a:solidFill>
                  <a:schemeClr val="bg1"/>
                </a:solidFill>
              </a:rPr>
              <a:t>konteks</a:t>
            </a:r>
            <a:r>
              <a:rPr lang="en-US" dirty="0">
                <a:solidFill>
                  <a:schemeClr val="bg1"/>
                </a:solidFill>
              </a:rPr>
              <a:t> </a:t>
            </a:r>
            <a:r>
              <a:rPr lang="en-US" dirty="0" err="1">
                <a:solidFill>
                  <a:schemeClr val="bg1"/>
                </a:solidFill>
              </a:rPr>
              <a:t>barisan</a:t>
            </a:r>
            <a:r>
              <a:rPr lang="en-US" dirty="0">
                <a:solidFill>
                  <a:schemeClr val="bg1"/>
                </a:solidFill>
              </a:rPr>
              <a:t> dan </a:t>
            </a:r>
            <a:r>
              <a:rPr lang="en-US" dirty="0" err="1">
                <a:solidFill>
                  <a:schemeClr val="bg1"/>
                </a:solidFill>
              </a:rPr>
              <a:t>deret</a:t>
            </a:r>
            <a:r>
              <a:rPr lang="en-US" dirty="0">
                <a:solidFill>
                  <a:schemeClr val="bg1"/>
                </a:solidFill>
              </a:rPr>
              <a:t>, </a:t>
            </a:r>
            <a:r>
              <a:rPr lang="en-US" dirty="0" err="1">
                <a:solidFill>
                  <a:schemeClr val="bg1"/>
                </a:solidFill>
              </a:rPr>
              <a:t>induksi</a:t>
            </a:r>
            <a:r>
              <a:rPr lang="en-US" dirty="0">
                <a:solidFill>
                  <a:schemeClr val="bg1"/>
                </a:solidFill>
              </a:rPr>
              <a:t> </a:t>
            </a:r>
            <a:r>
              <a:rPr lang="en-US" dirty="0" err="1">
                <a:solidFill>
                  <a:schemeClr val="bg1"/>
                </a:solidFill>
              </a:rPr>
              <a:t>matematika</a:t>
            </a:r>
            <a:r>
              <a:rPr lang="en-US" dirty="0">
                <a:solidFill>
                  <a:schemeClr val="bg1"/>
                </a:solidFill>
              </a:rPr>
              <a:t> </a:t>
            </a:r>
            <a:r>
              <a:rPr lang="en-US" dirty="0" err="1">
                <a:solidFill>
                  <a:schemeClr val="bg1"/>
                </a:solidFill>
              </a:rPr>
              <a:t>dapat</a:t>
            </a:r>
            <a:r>
              <a:rPr lang="en-US" dirty="0">
                <a:solidFill>
                  <a:schemeClr val="bg1"/>
                </a:solidFill>
              </a:rPr>
              <a:t> </a:t>
            </a:r>
            <a:r>
              <a:rPr lang="en-US" dirty="0" err="1">
                <a:solidFill>
                  <a:schemeClr val="bg1"/>
                </a:solidFill>
              </a:rPr>
              <a:t>digunakan</a:t>
            </a:r>
            <a:r>
              <a:rPr lang="en-US" dirty="0">
                <a:solidFill>
                  <a:schemeClr val="bg1"/>
                </a:solidFill>
              </a:rPr>
              <a:t> </a:t>
            </a:r>
            <a:r>
              <a:rPr lang="en-US" dirty="0" err="1">
                <a:solidFill>
                  <a:schemeClr val="bg1"/>
                </a:solidFill>
              </a:rPr>
              <a:t>untuk</a:t>
            </a:r>
            <a:r>
              <a:rPr lang="en-US" dirty="0">
                <a:solidFill>
                  <a:schemeClr val="bg1"/>
                </a:solidFill>
              </a:rPr>
              <a:t> </a:t>
            </a:r>
            <a:r>
              <a:rPr lang="en-US" dirty="0" err="1">
                <a:solidFill>
                  <a:schemeClr val="bg1"/>
                </a:solidFill>
              </a:rPr>
              <a:t>membuktikan</a:t>
            </a:r>
            <a:r>
              <a:rPr lang="en-US" dirty="0">
                <a:solidFill>
                  <a:schemeClr val="bg1"/>
                </a:solidFill>
              </a:rPr>
              <a:t> </a:t>
            </a:r>
            <a:r>
              <a:rPr lang="en-US" dirty="0" err="1">
                <a:solidFill>
                  <a:schemeClr val="bg1"/>
                </a:solidFill>
              </a:rPr>
              <a:t>berbagai</a:t>
            </a:r>
            <a:r>
              <a:rPr lang="en-US" dirty="0">
                <a:solidFill>
                  <a:schemeClr val="bg1"/>
                </a:solidFill>
              </a:rPr>
              <a:t> </a:t>
            </a:r>
            <a:r>
              <a:rPr lang="en-US" dirty="0" err="1">
                <a:solidFill>
                  <a:schemeClr val="bg1"/>
                </a:solidFill>
              </a:rPr>
              <a:t>properti</a:t>
            </a:r>
            <a:r>
              <a:rPr lang="en-US" dirty="0">
                <a:solidFill>
                  <a:schemeClr val="bg1"/>
                </a:solidFill>
              </a:rPr>
              <a:t>, </a:t>
            </a:r>
            <a:r>
              <a:rPr lang="en-US" dirty="0" err="1">
                <a:solidFill>
                  <a:schemeClr val="bg1"/>
                </a:solidFill>
              </a:rPr>
              <a:t>seperti</a:t>
            </a:r>
            <a:r>
              <a:rPr lang="en-US" dirty="0">
                <a:solidFill>
                  <a:schemeClr val="bg1"/>
                </a:solidFill>
              </a:rPr>
              <a:t>:</a:t>
            </a:r>
            <a:endParaRPr lang="en-US" dirty="0">
              <a:solidFill>
                <a:schemeClr val="bg1"/>
              </a:solidFill>
            </a:endParaRPr>
          </a:p>
          <a:p>
            <a:pPr marL="0" indent="0">
              <a:buNone/>
            </a:pPr>
            <a:r>
              <a:rPr lang="en-US" dirty="0">
                <a:solidFill>
                  <a:schemeClr val="bg1"/>
                </a:solidFill>
              </a:rPr>
              <a:t>1. </a:t>
            </a:r>
            <a:r>
              <a:rPr lang="en-US" dirty="0" err="1">
                <a:solidFill>
                  <a:schemeClr val="bg1"/>
                </a:solidFill>
              </a:rPr>
              <a:t>Rumus</a:t>
            </a:r>
            <a:r>
              <a:rPr lang="en-US" dirty="0">
                <a:solidFill>
                  <a:schemeClr val="bg1"/>
                </a:solidFill>
              </a:rPr>
              <a:t> </a:t>
            </a:r>
            <a:r>
              <a:rPr lang="en-US" dirty="0" err="1">
                <a:solidFill>
                  <a:schemeClr val="bg1"/>
                </a:solidFill>
              </a:rPr>
              <a:t>Umum</a:t>
            </a:r>
            <a:r>
              <a:rPr lang="en-US" dirty="0">
                <a:solidFill>
                  <a:schemeClr val="bg1"/>
                </a:solidFill>
              </a:rPr>
              <a:t> </a:t>
            </a:r>
            <a:r>
              <a:rPr lang="en-US" dirty="0" err="1">
                <a:solidFill>
                  <a:schemeClr val="bg1"/>
                </a:solidFill>
              </a:rPr>
              <a:t>Barisan</a:t>
            </a:r>
            <a:endParaRPr lang="en-US" dirty="0">
              <a:solidFill>
                <a:schemeClr val="bg1"/>
              </a:solidFill>
            </a:endParaRPr>
          </a:p>
          <a:p>
            <a:pPr marL="0" indent="0">
              <a:buNone/>
            </a:pPr>
            <a:r>
              <a:rPr lang="en-US" dirty="0">
                <a:solidFill>
                  <a:schemeClr val="bg1"/>
                </a:solidFill>
              </a:rPr>
              <a:t>2. Sifat </a:t>
            </a:r>
            <a:r>
              <a:rPr lang="en-US" dirty="0" err="1">
                <a:solidFill>
                  <a:schemeClr val="bg1"/>
                </a:solidFill>
              </a:rPr>
              <a:t>Deret</a:t>
            </a:r>
            <a:endParaRPr lang="en-US" dirty="0">
              <a:solidFill>
                <a:schemeClr val="bg1"/>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12192000" cy="6858000"/>
          </a:xfrm>
          <a:prstGeom prst="rect">
            <a:avLst/>
          </a:prstGeom>
          <a:solidFill>
            <a:srgbClr val="0045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p:cNvSpPr txBox="1"/>
          <p:nvPr/>
        </p:nvSpPr>
        <p:spPr>
          <a:xfrm>
            <a:off x="0" y="0"/>
            <a:ext cx="12192000" cy="1325563"/>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err="1"/>
              <a:t>Rumus</a:t>
            </a:r>
            <a:r>
              <a:rPr lang="en-US" dirty="0"/>
              <a:t> </a:t>
            </a:r>
            <a:r>
              <a:rPr lang="en-US" dirty="0" err="1"/>
              <a:t>Umum</a:t>
            </a:r>
            <a:r>
              <a:rPr lang="en-US" dirty="0"/>
              <a:t> </a:t>
            </a:r>
            <a:r>
              <a:rPr lang="en-US" dirty="0" err="1"/>
              <a:t>Barisan</a:t>
            </a:r>
            <a:endParaRPr lang="en-IE" dirty="0"/>
          </a:p>
        </p:txBody>
      </p:sp>
      <p:sp>
        <p:nvSpPr>
          <p:cNvPr id="3" name="Content Placeholder 2"/>
          <p:cNvSpPr>
            <a:spLocks noGrp="1"/>
          </p:cNvSpPr>
          <p:nvPr>
            <p:ph idx="1"/>
          </p:nvPr>
        </p:nvSpPr>
        <p:spPr>
          <a:xfrm>
            <a:off x="838200" y="2637550"/>
            <a:ext cx="10515600" cy="2762140"/>
          </a:xfrm>
        </p:spPr>
        <p:txBody>
          <a:bodyPr>
            <a:normAutofit/>
          </a:bodyPr>
          <a:lstStyle/>
          <a:p>
            <a:pPr marL="0" indent="0" algn="ctr">
              <a:buNone/>
            </a:pPr>
            <a:r>
              <a:rPr lang="en-US" sz="4000" dirty="0" err="1">
                <a:solidFill>
                  <a:schemeClr val="bg1"/>
                </a:solidFill>
              </a:rPr>
              <a:t>Misalkan</a:t>
            </a:r>
            <a:r>
              <a:rPr lang="en-US" sz="4000" dirty="0">
                <a:solidFill>
                  <a:schemeClr val="bg1"/>
                </a:solidFill>
              </a:rPr>
              <a:t> </a:t>
            </a:r>
            <a:r>
              <a:rPr lang="en-US" sz="4000" dirty="0" err="1">
                <a:solidFill>
                  <a:schemeClr val="bg1"/>
                </a:solidFill>
              </a:rPr>
              <a:t>kita</a:t>
            </a:r>
            <a:r>
              <a:rPr lang="en-US" sz="4000" dirty="0">
                <a:solidFill>
                  <a:schemeClr val="bg1"/>
                </a:solidFill>
              </a:rPr>
              <a:t> </a:t>
            </a:r>
            <a:r>
              <a:rPr lang="en-US" sz="4000" dirty="0" err="1">
                <a:solidFill>
                  <a:schemeClr val="bg1"/>
                </a:solidFill>
              </a:rPr>
              <a:t>ingin</a:t>
            </a:r>
            <a:r>
              <a:rPr lang="en-US" sz="4000" dirty="0">
                <a:solidFill>
                  <a:schemeClr val="bg1"/>
                </a:solidFill>
              </a:rPr>
              <a:t> </a:t>
            </a:r>
            <a:r>
              <a:rPr lang="en-US" sz="4000" dirty="0" err="1">
                <a:solidFill>
                  <a:schemeClr val="bg1"/>
                </a:solidFill>
              </a:rPr>
              <a:t>membuktikan</a:t>
            </a:r>
            <a:r>
              <a:rPr lang="en-US" sz="4000" dirty="0">
                <a:solidFill>
                  <a:schemeClr val="bg1"/>
                </a:solidFill>
              </a:rPr>
              <a:t> </a:t>
            </a:r>
            <a:r>
              <a:rPr lang="en-US" sz="4000" dirty="0" err="1">
                <a:solidFill>
                  <a:schemeClr val="bg1"/>
                </a:solidFill>
              </a:rPr>
              <a:t>bahwa</a:t>
            </a:r>
            <a:r>
              <a:rPr lang="en-US" sz="4000" dirty="0">
                <a:solidFill>
                  <a:schemeClr val="bg1"/>
                </a:solidFill>
              </a:rPr>
              <a:t> </a:t>
            </a:r>
            <a:r>
              <a:rPr lang="en-US" sz="4000" dirty="0" err="1">
                <a:solidFill>
                  <a:schemeClr val="bg1"/>
                </a:solidFill>
              </a:rPr>
              <a:t>rumus</a:t>
            </a:r>
            <a:r>
              <a:rPr lang="en-US" sz="4000" dirty="0">
                <a:solidFill>
                  <a:schemeClr val="bg1"/>
                </a:solidFill>
              </a:rPr>
              <a:t> </a:t>
            </a:r>
            <a:r>
              <a:rPr lang="en-US" sz="4000" dirty="0" err="1">
                <a:solidFill>
                  <a:schemeClr val="bg1"/>
                </a:solidFill>
              </a:rPr>
              <a:t>umum</a:t>
            </a:r>
            <a:r>
              <a:rPr lang="en-US" sz="4000" dirty="0">
                <a:solidFill>
                  <a:schemeClr val="bg1"/>
                </a:solidFill>
              </a:rPr>
              <a:t> </a:t>
            </a:r>
            <a:r>
              <a:rPr lang="en-US" sz="4000" dirty="0" err="1">
                <a:solidFill>
                  <a:schemeClr val="bg1"/>
                </a:solidFill>
              </a:rPr>
              <a:t>barisan</a:t>
            </a:r>
            <a:r>
              <a:rPr lang="en-US" sz="4000" dirty="0">
                <a:solidFill>
                  <a:schemeClr val="bg1"/>
                </a:solidFill>
              </a:rPr>
              <a:t> </a:t>
            </a:r>
            <a:r>
              <a:rPr lang="en-US" sz="4000" dirty="0" err="1">
                <a:solidFill>
                  <a:schemeClr val="bg1"/>
                </a:solidFill>
              </a:rPr>
              <a:t>adalah</a:t>
            </a:r>
            <a:r>
              <a:rPr lang="en-US" sz="4000" dirty="0">
                <a:solidFill>
                  <a:schemeClr val="bg1"/>
                </a:solidFill>
              </a:rPr>
              <a:t> </a:t>
            </a:r>
            <a:r>
              <a:rPr lang="en-US" sz="4000" dirty="0" err="1">
                <a:solidFill>
                  <a:schemeClr val="bg1"/>
                </a:solidFill>
              </a:rPr>
              <a:t>an</a:t>
            </a:r>
            <a:r>
              <a:rPr lang="en-US" sz="4000" dirty="0">
                <a:solidFill>
                  <a:schemeClr val="bg1"/>
                </a:solidFill>
              </a:rPr>
              <a:t> = g(n).</a:t>
            </a:r>
            <a:endParaRPr lang="en-US" sz="4000" dirty="0">
              <a:solidFill>
                <a:schemeClr val="bg1"/>
              </a:solidFill>
            </a:endParaRPr>
          </a:p>
          <a:p>
            <a:pPr algn="ctr"/>
            <a:endParaRPr lang="en-US" sz="4000" dirty="0">
              <a:solidFill>
                <a:schemeClr val="bg1"/>
              </a:solidFill>
            </a:endParaRPr>
          </a:p>
          <a:p>
            <a:pPr algn="ctr"/>
            <a:endParaRPr lang="en-US" sz="4000" dirty="0">
              <a:solidFill>
                <a:schemeClr val="bg1"/>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12192000" cy="6858000"/>
          </a:xfrm>
          <a:prstGeom prst="rect">
            <a:avLst/>
          </a:prstGeom>
          <a:solidFill>
            <a:srgbClr val="0045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p:cNvSpPr txBox="1"/>
          <p:nvPr/>
        </p:nvSpPr>
        <p:spPr>
          <a:xfrm>
            <a:off x="0" y="0"/>
            <a:ext cx="12192000" cy="1325563"/>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a:sym typeface="+mn-ea"/>
              </a:rPr>
              <a:t>Langkah-</a:t>
            </a:r>
            <a:r>
              <a:rPr lang="en-US" dirty="0" err="1">
                <a:sym typeface="+mn-ea"/>
              </a:rPr>
              <a:t>langkah</a:t>
            </a:r>
            <a:r>
              <a:rPr lang="en-US" dirty="0">
                <a:sym typeface="+mn-ea"/>
              </a:rPr>
              <a:t> </a:t>
            </a:r>
            <a:r>
              <a:rPr lang="en-US" dirty="0" err="1">
                <a:sym typeface="+mn-ea"/>
              </a:rPr>
              <a:t>pembuktian</a:t>
            </a:r>
            <a:r>
              <a:rPr lang="en-US" dirty="0">
                <a:sym typeface="+mn-ea"/>
              </a:rPr>
              <a:t>:</a:t>
            </a:r>
            <a:endParaRPr lang="en-IE" dirty="0"/>
          </a:p>
        </p:txBody>
      </p:sp>
      <p:sp>
        <p:nvSpPr>
          <p:cNvPr id="3" name="Content Placeholder 2"/>
          <p:cNvSpPr>
            <a:spLocks noGrp="1"/>
          </p:cNvSpPr>
          <p:nvPr>
            <p:ph idx="1"/>
          </p:nvPr>
        </p:nvSpPr>
        <p:spPr/>
        <p:txBody>
          <a:bodyPr>
            <a:normAutofit/>
          </a:bodyPr>
          <a:lstStyle/>
          <a:p>
            <a:pPr marL="0" indent="0">
              <a:buNone/>
            </a:pPr>
            <a:r>
              <a:rPr lang="en-US" b="1">
                <a:solidFill>
                  <a:schemeClr val="bg1"/>
                </a:solidFill>
              </a:rPr>
              <a:t>Langkah 1:</a:t>
            </a:r>
            <a:r>
              <a:rPr lang="en-US">
                <a:solidFill>
                  <a:schemeClr val="bg1"/>
                </a:solidFill>
              </a:rPr>
              <a:t> </a:t>
            </a:r>
            <a:r>
              <a:rPr lang="en-US" b="1">
                <a:solidFill>
                  <a:schemeClr val="bg1"/>
                </a:solidFill>
              </a:rPr>
              <a:t>Substitusi nilai n = 1 ke dalam persamaan</a:t>
            </a:r>
            <a:endParaRPr lang="en-US">
              <a:solidFill>
                <a:schemeClr val="bg1"/>
              </a:solidFill>
            </a:endParaRPr>
          </a:p>
          <a:p>
            <a:pPr marL="0" indent="0">
              <a:buNone/>
            </a:pPr>
            <a:r>
              <a:rPr lang="en-US">
                <a:solidFill>
                  <a:schemeClr val="bg1"/>
                </a:solidFill>
              </a:rPr>
              <a:t>Ganti n dengan 1 dikedua sisi persamaan an = g(n). Sehingga menjadi a1 = g(1)</a:t>
            </a:r>
            <a:endParaRPr lang="en-US" dirty="0">
              <a:solidFill>
                <a:schemeClr val="bg1"/>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rgbClr val="0045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p:cNvSpPr>
            <a:spLocks noGrp="1"/>
          </p:cNvSpPr>
          <p:nvPr>
            <p:ph idx="1"/>
          </p:nvPr>
        </p:nvSpPr>
        <p:spPr>
          <a:xfrm>
            <a:off x="688428" y="1423604"/>
            <a:ext cx="10515600" cy="4351338"/>
          </a:xfrm>
        </p:spPr>
        <p:txBody>
          <a:bodyPr>
            <a:normAutofit fontScale="60000"/>
          </a:bodyPr>
          <a:lstStyle/>
          <a:p>
            <a:pPr marL="0" indent="0" algn="l">
              <a:buNone/>
            </a:pPr>
            <a:r>
              <a:rPr lang="en-US" sz="4800" b="1" dirty="0" err="1">
                <a:solidFill>
                  <a:schemeClr val="bg1"/>
                </a:solidFill>
              </a:rPr>
              <a:t>Langkah 2: Buktikan pernyataan yang dihasilkan</a:t>
            </a:r>
            <a:endParaRPr lang="en-US" sz="4800" b="1" dirty="0" err="1">
              <a:solidFill>
                <a:schemeClr val="bg1"/>
              </a:solidFill>
            </a:endParaRPr>
          </a:p>
          <a:p>
            <a:pPr marL="0" indent="0" algn="l">
              <a:buNone/>
            </a:pPr>
            <a:endParaRPr lang="en-US" sz="4800" b="1" dirty="0" err="1">
              <a:solidFill>
                <a:schemeClr val="bg1"/>
              </a:solidFill>
            </a:endParaRPr>
          </a:p>
          <a:p>
            <a:pPr marL="0" indent="0" algn="l">
              <a:buNone/>
            </a:pPr>
            <a:r>
              <a:rPr lang="en-US" sz="4800" dirty="0" err="1">
                <a:solidFill>
                  <a:schemeClr val="bg1"/>
                </a:solidFill>
              </a:rPr>
              <a:t>Tunjukkan bahwa pernyataan a1 = g(1) benar. Cara pembuktiannya tergantung pada fungsi g(n). Berikut beberapa contoh:</a:t>
            </a:r>
            <a:endParaRPr lang="en-US" sz="4800" dirty="0" err="1">
              <a:solidFill>
                <a:schemeClr val="bg1"/>
              </a:solidFill>
            </a:endParaRPr>
          </a:p>
          <a:p>
            <a:pPr marL="0" indent="0" algn="l">
              <a:buNone/>
            </a:pPr>
            <a:endParaRPr lang="en-US" sz="4800" dirty="0" err="1">
              <a:solidFill>
                <a:schemeClr val="bg1"/>
              </a:solidFill>
            </a:endParaRPr>
          </a:p>
          <a:p>
            <a:pPr marL="0" indent="0" algn="l">
              <a:buNone/>
            </a:pPr>
            <a:r>
              <a:rPr lang="en-US" sz="4800" dirty="0" err="1">
                <a:solidFill>
                  <a:schemeClr val="bg1"/>
                </a:solidFill>
              </a:rPr>
              <a:t>Contoh 1: Jika g(n) = n^2, maka a1 = 1^2 = 1 dan g(1) = 1^2 = 1.</a:t>
            </a:r>
            <a:endParaRPr lang="en-US" sz="4800" dirty="0" err="1">
              <a:solidFill>
                <a:schemeClr val="bg1"/>
              </a:solidFill>
            </a:endParaRPr>
          </a:p>
          <a:p>
            <a:pPr marL="0" indent="0" algn="l">
              <a:buNone/>
            </a:pPr>
            <a:r>
              <a:rPr lang="en-US" sz="4800" dirty="0" err="1">
                <a:solidFill>
                  <a:schemeClr val="bg1"/>
                </a:solidFill>
              </a:rPr>
              <a:t>Contoh 2: Jika g(n) = 2n, maka a1 = 2(1) = 2 dan g(1) = 2(1) = 2.</a:t>
            </a:r>
            <a:endParaRPr lang="en-US" sz="4800" dirty="0" err="1">
              <a:solidFill>
                <a:schemeClr val="bg1"/>
              </a:solidFill>
            </a:endParaRPr>
          </a:p>
          <a:p>
            <a:pPr marL="0" indent="0" algn="l">
              <a:buNone/>
            </a:pPr>
            <a:r>
              <a:rPr lang="en-US" sz="4800" dirty="0" err="1">
                <a:solidFill>
                  <a:schemeClr val="bg1"/>
                </a:solidFill>
              </a:rPr>
              <a:t>Contoh 3: Jika g(n) = n + 1, maka a1 = 1 + 1 = 2 dan g(1) = 1 + 1 = 2.</a:t>
            </a:r>
            <a:endParaRPr lang="en-US" sz="4800" dirty="0" err="1">
              <a:solidFill>
                <a:schemeClr val="bg1"/>
              </a:solidFill>
            </a:endParaRPr>
          </a:p>
        </p:txBody>
      </p:sp>
      <p:sp>
        <p:nvSpPr>
          <p:cNvPr id="2" name="Title 1"/>
          <p:cNvSpPr txBox="1"/>
          <p:nvPr/>
        </p:nvSpPr>
        <p:spPr>
          <a:xfrm>
            <a:off x="0" y="0"/>
            <a:ext cx="12192000" cy="1325563"/>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a:sym typeface="+mn-ea"/>
              </a:rPr>
              <a:t>Langkah-</a:t>
            </a:r>
            <a:r>
              <a:rPr lang="en-US" dirty="0" err="1">
                <a:sym typeface="+mn-ea"/>
              </a:rPr>
              <a:t>langkah</a:t>
            </a:r>
            <a:r>
              <a:rPr lang="en-US" dirty="0">
                <a:sym typeface="+mn-ea"/>
              </a:rPr>
              <a:t> </a:t>
            </a:r>
            <a:r>
              <a:rPr lang="en-US" dirty="0" err="1">
                <a:sym typeface="+mn-ea"/>
              </a:rPr>
              <a:t>pembuktian</a:t>
            </a:r>
            <a:r>
              <a:rPr lang="en-US" dirty="0">
                <a:sym typeface="+mn-ea"/>
              </a:rPr>
              <a:t>:</a:t>
            </a:r>
            <a:endParaRPr lang="en-IE"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rgbClr val="0045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p:cNvSpPr>
            <a:spLocks noGrp="1"/>
          </p:cNvSpPr>
          <p:nvPr>
            <p:ph idx="1"/>
          </p:nvPr>
        </p:nvSpPr>
        <p:spPr>
          <a:xfrm>
            <a:off x="688428" y="1423604"/>
            <a:ext cx="10515600" cy="4351338"/>
          </a:xfrm>
        </p:spPr>
        <p:txBody>
          <a:bodyPr>
            <a:normAutofit fontScale="50000"/>
          </a:bodyPr>
          <a:lstStyle/>
          <a:p>
            <a:pPr marL="0" indent="0" algn="l">
              <a:buNone/>
            </a:pPr>
            <a:r>
              <a:rPr lang="en-US" sz="4800" b="1" dirty="0" err="1">
                <a:solidFill>
                  <a:schemeClr val="bg1"/>
                </a:solidFill>
              </a:rPr>
              <a:t>Langkah 3: Kesimpulan</a:t>
            </a:r>
            <a:endParaRPr lang="en-US" sz="4800" b="1" dirty="0" err="1">
              <a:solidFill>
                <a:schemeClr val="bg1"/>
              </a:solidFill>
            </a:endParaRPr>
          </a:p>
          <a:p>
            <a:pPr marL="0" indent="0" algn="l">
              <a:buNone/>
            </a:pPr>
            <a:endParaRPr lang="en-US" sz="4800" b="1" dirty="0" err="1">
              <a:solidFill>
                <a:schemeClr val="bg1"/>
              </a:solidFill>
            </a:endParaRPr>
          </a:p>
          <a:p>
            <a:pPr marL="0" indent="0" algn="l">
              <a:buNone/>
            </a:pPr>
            <a:r>
              <a:rPr lang="en-US" sz="4800" dirty="0" err="1">
                <a:solidFill>
                  <a:schemeClr val="bg1"/>
                </a:solidFill>
              </a:rPr>
              <a:t>Jika pernyataan a1 = g(1) terbukti benar, maka langkah basis untuk induksi matematika telah terpenuhi.</a:t>
            </a:r>
            <a:endParaRPr lang="en-US" sz="4800" dirty="0" err="1">
              <a:solidFill>
                <a:schemeClr val="bg1"/>
              </a:solidFill>
            </a:endParaRPr>
          </a:p>
          <a:p>
            <a:pPr marL="0" indent="0" algn="l">
              <a:buNone/>
            </a:pPr>
            <a:endParaRPr lang="en-US" sz="4800" dirty="0" err="1">
              <a:solidFill>
                <a:schemeClr val="bg1"/>
              </a:solidFill>
            </a:endParaRPr>
          </a:p>
          <a:p>
            <a:pPr marL="0" indent="0" algn="l">
              <a:buNone/>
            </a:pPr>
            <a:r>
              <a:rPr lang="en-US" sz="4800" dirty="0" err="1">
                <a:solidFill>
                  <a:schemeClr val="bg1"/>
                </a:solidFill>
              </a:rPr>
              <a:t>Catatan:</a:t>
            </a:r>
            <a:endParaRPr lang="en-US" sz="4800" dirty="0" err="1">
              <a:solidFill>
                <a:schemeClr val="bg1"/>
              </a:solidFill>
            </a:endParaRPr>
          </a:p>
          <a:p>
            <a:pPr marL="0" indent="0" algn="l">
              <a:buNone/>
            </a:pPr>
            <a:r>
              <a:rPr lang="en-US" sz="4800" dirty="0" err="1">
                <a:solidFill>
                  <a:schemeClr val="bg1"/>
                </a:solidFill>
              </a:rPr>
              <a:t>Cara pembuktian pada langkah 2 dapat berbeda-beda tergantung pada fungsi g(n). Pastikan untuk menggunakan metode yang sesuai dengan jenis fungsi g(n).</a:t>
            </a:r>
            <a:endParaRPr lang="en-US" sz="4800" dirty="0" err="1">
              <a:solidFill>
                <a:schemeClr val="bg1"/>
              </a:solidFill>
            </a:endParaRPr>
          </a:p>
          <a:p>
            <a:pPr marL="0" indent="0" algn="l">
              <a:buNone/>
            </a:pPr>
            <a:r>
              <a:rPr lang="en-US" sz="4800" dirty="0" err="1">
                <a:solidFill>
                  <a:schemeClr val="bg1"/>
                </a:solidFill>
              </a:rPr>
              <a:t>Jika pernyataan a1 = g(1) tidak terbukti benar, maka langkah basis tidak terpenuhi dan pernyataan an = g(n) tidak dapat dibuktikan dengan induksi matematika.</a:t>
            </a:r>
            <a:endParaRPr lang="en-US" sz="4800" dirty="0" err="1">
              <a:solidFill>
                <a:schemeClr val="bg1"/>
              </a:solidFill>
            </a:endParaRPr>
          </a:p>
        </p:txBody>
      </p:sp>
      <p:sp>
        <p:nvSpPr>
          <p:cNvPr id="2" name="Title 1"/>
          <p:cNvSpPr txBox="1"/>
          <p:nvPr/>
        </p:nvSpPr>
        <p:spPr>
          <a:xfrm>
            <a:off x="0" y="0"/>
            <a:ext cx="12192000" cy="1325563"/>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a:sym typeface="+mn-ea"/>
              </a:rPr>
              <a:t>Langkah-</a:t>
            </a:r>
            <a:r>
              <a:rPr lang="en-US" dirty="0" err="1">
                <a:sym typeface="+mn-ea"/>
              </a:rPr>
              <a:t>langkah</a:t>
            </a:r>
            <a:r>
              <a:rPr lang="en-US" dirty="0">
                <a:sym typeface="+mn-ea"/>
              </a:rPr>
              <a:t> </a:t>
            </a:r>
            <a:r>
              <a:rPr lang="en-US" dirty="0" err="1">
                <a:sym typeface="+mn-ea"/>
              </a:rPr>
              <a:t>pembuktian</a:t>
            </a:r>
            <a:r>
              <a:rPr lang="en-US" dirty="0">
                <a:sym typeface="+mn-ea"/>
              </a:rPr>
              <a:t>:</a:t>
            </a:r>
            <a:endParaRPr lang="en-IE"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rgbClr val="0045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tle 1"/>
          <p:cNvSpPr txBox="1"/>
          <p:nvPr/>
        </p:nvSpPr>
        <p:spPr>
          <a:xfrm>
            <a:off x="0" y="0"/>
            <a:ext cx="12192000" cy="1325563"/>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a:t> Sifat </a:t>
            </a:r>
            <a:r>
              <a:rPr lang="en-US" dirty="0" err="1"/>
              <a:t>Deret</a:t>
            </a:r>
            <a:endParaRPr lang="en-IE" dirty="0"/>
          </a:p>
        </p:txBody>
      </p:sp>
      <p:sp>
        <p:nvSpPr>
          <p:cNvPr id="3" name="Content Placeholder 2"/>
          <p:cNvSpPr>
            <a:spLocks noGrp="1"/>
          </p:cNvSpPr>
          <p:nvPr>
            <p:ph idx="1"/>
          </p:nvPr>
        </p:nvSpPr>
        <p:spPr/>
        <p:txBody>
          <a:bodyPr>
            <a:normAutofit lnSpcReduction="20000"/>
          </a:bodyPr>
          <a:lstStyle/>
          <a:p>
            <a:pPr marL="0" indent="0">
              <a:buNone/>
            </a:pPr>
            <a:r>
              <a:rPr lang="en-US" b="1">
                <a:solidFill>
                  <a:schemeClr val="bg1"/>
                </a:solidFill>
              </a:rPr>
              <a:t>Pembuktian Sifat Deret dengan Induksi Matematika</a:t>
            </a:r>
            <a:endParaRPr lang="en-US" b="1">
              <a:solidFill>
                <a:schemeClr val="bg1"/>
              </a:solidFill>
            </a:endParaRPr>
          </a:p>
          <a:p>
            <a:pPr marL="0" indent="0">
              <a:buNone/>
            </a:pPr>
            <a:r>
              <a:rPr lang="en-US">
                <a:solidFill>
                  <a:schemeClr val="bg1"/>
                </a:solidFill>
              </a:rPr>
              <a:t>Langkah-langkah Pembuktian:</a:t>
            </a:r>
            <a:endParaRPr lang="en-US">
              <a:solidFill>
                <a:schemeClr val="bg1"/>
              </a:solidFill>
            </a:endParaRPr>
          </a:p>
          <a:p>
            <a:pPr marL="0" indent="0">
              <a:buNone/>
            </a:pPr>
            <a:r>
              <a:rPr lang="en-US">
                <a:solidFill>
                  <a:schemeClr val="bg1"/>
                </a:solidFill>
              </a:rPr>
              <a:t>1. Langkah Dasar: Buktikan bahwa sifat deret berlaku untuk n = 1 (kasus dasar).</a:t>
            </a:r>
            <a:endParaRPr lang="en-US">
              <a:solidFill>
                <a:schemeClr val="bg1"/>
              </a:solidFill>
            </a:endParaRPr>
          </a:p>
          <a:p>
            <a:pPr marL="0" indent="0">
              <a:buNone/>
            </a:pPr>
            <a:r>
              <a:rPr lang="en-US">
                <a:solidFill>
                  <a:schemeClr val="bg1"/>
                </a:solidFill>
              </a:rPr>
              <a:t>2. Langkah Induksi: Asumsikan bahwa sifat deret berlaku untuk n = k, di mana k adalah bilangan bulat positif. Buktikan bahwa sifat deret juga berlaku untuk n = k + 1.</a:t>
            </a:r>
            <a:endParaRPr lang="en-US">
              <a:solidFill>
                <a:schemeClr val="bg1"/>
              </a:solidFill>
            </a:endParaRPr>
          </a:p>
          <a:p>
            <a:pPr marL="0" indent="0">
              <a:buNone/>
            </a:pPr>
            <a:r>
              <a:rPr lang="en-US">
                <a:solidFill>
                  <a:schemeClr val="bg1"/>
                </a:solidFill>
              </a:rPr>
              <a:t>3. Kesimpulan: Dari langkah dasar dan langkah induksi, dapat disimpulkan bahwa sifat deret berlaku untuk semua bilangan bulat positif n.</a:t>
            </a:r>
            <a:endParaRPr lang="en-US">
              <a:solidFill>
                <a:schemeClr val="bg1"/>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12192000" cy="6858000"/>
          </a:xfrm>
          <a:prstGeom prst="rect">
            <a:avLst/>
          </a:prstGeom>
          <a:solidFill>
            <a:srgbClr val="0045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p:cNvSpPr>
            <a:spLocks noGrp="1"/>
          </p:cNvSpPr>
          <p:nvPr>
            <p:ph idx="1"/>
          </p:nvPr>
        </p:nvSpPr>
        <p:spPr>
          <a:xfrm>
            <a:off x="441960" y="1391920"/>
            <a:ext cx="11302365" cy="5337810"/>
          </a:xfrm>
        </p:spPr>
        <p:txBody>
          <a:bodyPr>
            <a:normAutofit fontScale="85000" lnSpcReduction="10000"/>
          </a:bodyPr>
          <a:lstStyle/>
          <a:p>
            <a:pPr marL="0" indent="0" algn="l">
              <a:buNone/>
            </a:pPr>
            <a:r>
              <a:rPr lang="en-US" sz="5300" b="1" dirty="0" err="1">
                <a:solidFill>
                  <a:schemeClr val="bg1"/>
                </a:solidFill>
              </a:rPr>
              <a:t>Contoh:</a:t>
            </a:r>
            <a:endParaRPr lang="en-US" sz="5300" b="1" dirty="0" err="1">
              <a:solidFill>
                <a:schemeClr val="bg1"/>
              </a:solidFill>
            </a:endParaRPr>
          </a:p>
          <a:p>
            <a:pPr marL="0" indent="0" algn="l">
              <a:buNone/>
            </a:pPr>
            <a:r>
              <a:rPr lang="en-US" sz="5300" b="1" dirty="0" err="1">
                <a:solidFill>
                  <a:schemeClr val="bg1"/>
                </a:solidFill>
              </a:rPr>
              <a:t>Deret: 1 + 2 + 3 + ... + n = n(n + 1)/2</a:t>
            </a:r>
            <a:endParaRPr lang="en-US" sz="5300" b="1" dirty="0" err="1">
              <a:solidFill>
                <a:schemeClr val="bg1"/>
              </a:solidFill>
            </a:endParaRPr>
          </a:p>
          <a:p>
            <a:pPr marL="0" indent="0" algn="l">
              <a:buNone/>
            </a:pPr>
            <a:r>
              <a:rPr lang="en-US" sz="5300" dirty="0" err="1">
                <a:solidFill>
                  <a:schemeClr val="bg1"/>
                </a:solidFill>
              </a:rPr>
              <a:t>Sifat: Jumlah n suku pertama deret aritmatika ini sama dengan n(n + 1)/2.</a:t>
            </a:r>
            <a:endParaRPr lang="en-US" sz="5300" dirty="0" err="1">
              <a:solidFill>
                <a:schemeClr val="bg1"/>
              </a:solidFill>
            </a:endParaRPr>
          </a:p>
          <a:p>
            <a:pPr marL="0" indent="0" algn="l">
              <a:buNone/>
            </a:pPr>
            <a:r>
              <a:rPr lang="en-US" sz="5300" b="1" dirty="0" err="1">
                <a:solidFill>
                  <a:schemeClr val="bg1"/>
                </a:solidFill>
              </a:rPr>
              <a:t>Pembuktian:</a:t>
            </a:r>
            <a:endParaRPr lang="en-US" sz="5300" b="1" dirty="0" err="1">
              <a:solidFill>
                <a:schemeClr val="bg1"/>
              </a:solidFill>
            </a:endParaRPr>
          </a:p>
          <a:p>
            <a:pPr marL="0" indent="0" algn="l">
              <a:buNone/>
            </a:pPr>
            <a:r>
              <a:rPr lang="en-US" sz="5300" b="1" dirty="0" err="1">
                <a:solidFill>
                  <a:schemeClr val="bg1"/>
                </a:solidFill>
              </a:rPr>
              <a:t>1. Langkah Dasar:</a:t>
            </a:r>
            <a:endParaRPr lang="en-US" sz="5300" b="1" dirty="0" err="1">
              <a:solidFill>
                <a:schemeClr val="bg1"/>
              </a:solidFill>
            </a:endParaRPr>
          </a:p>
          <a:p>
            <a:pPr marL="0" indent="0" algn="l">
              <a:buNone/>
            </a:pPr>
            <a:r>
              <a:rPr lang="en-US" sz="5300" dirty="0" err="1">
                <a:solidFill>
                  <a:schemeClr val="bg1"/>
                </a:solidFill>
              </a:rPr>
              <a:t>Ketika n = 1, deret menjadi 1. Sifat deret berlaku karena 1 = 1(1 + 1)/2.</a:t>
            </a:r>
            <a:endParaRPr lang="en-US" sz="5300" dirty="0" err="1">
              <a:solidFill>
                <a:schemeClr val="bg1"/>
              </a:solidFill>
            </a:endParaRPr>
          </a:p>
          <a:p>
            <a:pPr marL="0" indent="0" algn="l">
              <a:buNone/>
            </a:pPr>
            <a:endParaRPr lang="en-US" sz="5300" dirty="0" err="1">
              <a:solidFill>
                <a:schemeClr val="bg1"/>
              </a:solidFill>
            </a:endParaRPr>
          </a:p>
        </p:txBody>
      </p:sp>
      <p:sp>
        <p:nvSpPr>
          <p:cNvPr id="2" name="Title 1"/>
          <p:cNvSpPr txBox="1"/>
          <p:nvPr/>
        </p:nvSpPr>
        <p:spPr>
          <a:xfrm>
            <a:off x="0" y="0"/>
            <a:ext cx="12192000" cy="1325563"/>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a:sym typeface="+mn-ea"/>
              </a:rPr>
              <a:t>Langkah-</a:t>
            </a:r>
            <a:r>
              <a:rPr lang="en-US" dirty="0" err="1">
                <a:sym typeface="+mn-ea"/>
              </a:rPr>
              <a:t>langkah</a:t>
            </a:r>
            <a:r>
              <a:rPr lang="en-US" dirty="0">
                <a:sym typeface="+mn-ea"/>
              </a:rPr>
              <a:t> </a:t>
            </a:r>
            <a:r>
              <a:rPr lang="en-US" dirty="0" err="1">
                <a:sym typeface="+mn-ea"/>
              </a:rPr>
              <a:t>pembuktian</a:t>
            </a:r>
            <a:r>
              <a:rPr lang="en-US" dirty="0">
                <a:sym typeface="+mn-ea"/>
              </a:rPr>
              <a:t>:</a:t>
            </a:r>
            <a:endParaRPr lang="en-IE"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12192000" cy="6858000"/>
          </a:xfrm>
          <a:prstGeom prst="rect">
            <a:avLst/>
          </a:prstGeom>
          <a:solidFill>
            <a:srgbClr val="0045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p:cNvSpPr>
            <a:spLocks noGrp="1"/>
          </p:cNvSpPr>
          <p:nvPr>
            <p:ph idx="1"/>
          </p:nvPr>
        </p:nvSpPr>
        <p:spPr>
          <a:xfrm>
            <a:off x="441960" y="1506220"/>
            <a:ext cx="11302365" cy="4911725"/>
          </a:xfrm>
        </p:spPr>
        <p:txBody>
          <a:bodyPr>
            <a:normAutofit fontScale="40000"/>
          </a:bodyPr>
          <a:lstStyle/>
          <a:p>
            <a:pPr marL="0" indent="0" algn="l">
              <a:buNone/>
            </a:pPr>
            <a:r>
              <a:rPr lang="en-US" sz="5300" b="1" dirty="0" err="1">
                <a:solidFill>
                  <a:schemeClr val="bg1"/>
                </a:solidFill>
                <a:sym typeface="+mn-ea"/>
              </a:rPr>
              <a:t>2. Langkah Induksi:</a:t>
            </a:r>
            <a:endParaRPr lang="en-US" sz="5300" b="1" dirty="0" err="1">
              <a:solidFill>
                <a:schemeClr val="bg1"/>
              </a:solidFill>
            </a:endParaRPr>
          </a:p>
          <a:p>
            <a:pPr marL="0" indent="0" algn="l">
              <a:buNone/>
            </a:pPr>
            <a:r>
              <a:rPr lang="en-US" sz="5300" dirty="0" err="1">
                <a:solidFill>
                  <a:schemeClr val="bg1"/>
                </a:solidFill>
                <a:sym typeface="+mn-ea"/>
              </a:rPr>
              <a:t>Asumsikan bahwa sifat deret berlaku untuk n = k, yaitu 1 + 2 + 3 + ... + k = k(k + 1)/2.</a:t>
            </a:r>
            <a:endParaRPr lang="en-US" sz="5300" dirty="0" err="1">
              <a:solidFill>
                <a:schemeClr val="bg1"/>
              </a:solidFill>
            </a:endParaRPr>
          </a:p>
          <a:p>
            <a:pPr marL="0" indent="0" algn="l">
              <a:buNone/>
            </a:pPr>
            <a:r>
              <a:rPr lang="en-US" sz="5300" dirty="0" err="1">
                <a:solidFill>
                  <a:schemeClr val="bg1"/>
                </a:solidFill>
                <a:sym typeface="+mn-ea"/>
              </a:rPr>
              <a:t>Kita ingin membuktikan bahwa sifat deret juga berlaku untuk n = k + 1, yaitu 1 + 2 + 3 + ... + k + (k + 1) = (k + 1)(k + 2)/2.</a:t>
            </a:r>
            <a:endParaRPr lang="en-US" sz="5300" dirty="0" err="1">
              <a:solidFill>
                <a:schemeClr val="bg1"/>
              </a:solidFill>
            </a:endParaRPr>
          </a:p>
          <a:p>
            <a:pPr marL="0" indent="0" algn="l">
              <a:buNone/>
            </a:pPr>
            <a:r>
              <a:rPr lang="en-US" sz="5300" dirty="0" err="1">
                <a:solidFill>
                  <a:schemeClr val="bg1"/>
                </a:solidFill>
                <a:sym typeface="+mn-ea"/>
              </a:rPr>
              <a:t>Dari asumsi, kita memiliki:</a:t>
            </a:r>
            <a:endParaRPr lang="en-US" sz="5300" dirty="0" err="1">
              <a:solidFill>
                <a:schemeClr val="bg1"/>
              </a:solidFill>
            </a:endParaRPr>
          </a:p>
          <a:p>
            <a:pPr marL="0" indent="0" algn="l">
              <a:buNone/>
            </a:pPr>
            <a:r>
              <a:rPr lang="en-US" sz="5300" dirty="0" err="1">
                <a:solidFill>
                  <a:schemeClr val="bg1"/>
                </a:solidFill>
                <a:sym typeface="+mn-ea"/>
              </a:rPr>
              <a:t>1 + 2 + 3 + ... + k = k(k + 1)/2</a:t>
            </a:r>
            <a:endParaRPr lang="en-US" sz="5300" dirty="0" err="1">
              <a:solidFill>
                <a:schemeClr val="bg1"/>
              </a:solidFill>
            </a:endParaRPr>
          </a:p>
          <a:p>
            <a:pPr marL="0" indent="0" algn="l">
              <a:buNone/>
            </a:pPr>
            <a:r>
              <a:rPr lang="en-US" sz="5300" dirty="0" err="1">
                <a:solidFill>
                  <a:schemeClr val="bg1"/>
                </a:solidFill>
                <a:sym typeface="+mn-ea"/>
              </a:rPr>
              <a:t>Tambahkan (k + 1) ke kedua sisi:</a:t>
            </a:r>
            <a:endParaRPr lang="en-US" sz="5300" dirty="0" err="1">
              <a:solidFill>
                <a:schemeClr val="bg1"/>
              </a:solidFill>
            </a:endParaRPr>
          </a:p>
          <a:p>
            <a:pPr marL="0" indent="0" algn="l">
              <a:buNone/>
            </a:pPr>
            <a:r>
              <a:rPr lang="en-US" sz="5300" dirty="0" err="1">
                <a:solidFill>
                  <a:schemeClr val="bg1"/>
                </a:solidFill>
                <a:sym typeface="+mn-ea"/>
              </a:rPr>
              <a:t>1 + 2 + 3 + ... + k + (k + 1) = k(k + 1)/2 + (k + 1)</a:t>
            </a:r>
            <a:endParaRPr lang="en-US" sz="5300" dirty="0" err="1">
              <a:solidFill>
                <a:schemeClr val="bg1"/>
              </a:solidFill>
            </a:endParaRPr>
          </a:p>
          <a:p>
            <a:pPr marL="0" indent="0" algn="l">
              <a:buNone/>
            </a:pPr>
            <a:r>
              <a:rPr lang="en-US" sz="5300" dirty="0" err="1">
                <a:solidFill>
                  <a:schemeClr val="bg1"/>
                </a:solidFill>
                <a:sym typeface="+mn-ea"/>
              </a:rPr>
              <a:t>Sederhanakan:</a:t>
            </a:r>
            <a:endParaRPr lang="en-US" sz="5300" dirty="0" err="1">
              <a:solidFill>
                <a:schemeClr val="bg1"/>
              </a:solidFill>
            </a:endParaRPr>
          </a:p>
          <a:p>
            <a:pPr marL="0" indent="0" algn="l">
              <a:buNone/>
            </a:pPr>
            <a:r>
              <a:rPr lang="en-US" sz="5300" dirty="0" err="1">
                <a:solidFill>
                  <a:schemeClr val="bg1"/>
                </a:solidFill>
                <a:sym typeface="+mn-ea"/>
              </a:rPr>
              <a:t>1 + 2 + 3 + ... + k + (k + 1) = (k^2 + k + 2k + 2)/2</a:t>
            </a:r>
            <a:endParaRPr lang="en-US" sz="5300" dirty="0" err="1">
              <a:solidFill>
                <a:schemeClr val="bg1"/>
              </a:solidFill>
            </a:endParaRPr>
          </a:p>
          <a:p>
            <a:pPr marL="0" indent="0" algn="l">
              <a:buNone/>
            </a:pPr>
            <a:r>
              <a:rPr lang="en-US" sz="5300" dirty="0" err="1">
                <a:solidFill>
                  <a:schemeClr val="bg1"/>
                </a:solidFill>
                <a:sym typeface="+mn-ea"/>
              </a:rPr>
              <a:t>= (k + 1)(k + 2)/2</a:t>
            </a:r>
            <a:endParaRPr lang="en-US" sz="5300" dirty="0" err="1">
              <a:solidFill>
                <a:schemeClr val="bg1"/>
              </a:solidFill>
            </a:endParaRPr>
          </a:p>
          <a:p>
            <a:pPr marL="0" indent="0" algn="l">
              <a:buNone/>
            </a:pPr>
            <a:endParaRPr lang="en-US" sz="5300" dirty="0" err="1">
              <a:solidFill>
                <a:schemeClr val="bg1"/>
              </a:solidFill>
            </a:endParaRPr>
          </a:p>
        </p:txBody>
      </p:sp>
      <p:sp>
        <p:nvSpPr>
          <p:cNvPr id="2" name="Title 1"/>
          <p:cNvSpPr txBox="1"/>
          <p:nvPr/>
        </p:nvSpPr>
        <p:spPr>
          <a:xfrm>
            <a:off x="0" y="0"/>
            <a:ext cx="12192000" cy="1325563"/>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a:sym typeface="+mn-ea"/>
              </a:rPr>
              <a:t>Langkah-</a:t>
            </a:r>
            <a:r>
              <a:rPr lang="en-US" dirty="0" err="1">
                <a:sym typeface="+mn-ea"/>
              </a:rPr>
              <a:t>langkah</a:t>
            </a:r>
            <a:r>
              <a:rPr lang="en-US" dirty="0">
                <a:sym typeface="+mn-ea"/>
              </a:rPr>
              <a:t> </a:t>
            </a:r>
            <a:r>
              <a:rPr lang="en-US" dirty="0" err="1">
                <a:sym typeface="+mn-ea"/>
              </a:rPr>
              <a:t>pembuktian</a:t>
            </a:r>
            <a:r>
              <a:rPr lang="en-US" dirty="0">
                <a:sym typeface="+mn-ea"/>
              </a:rPr>
              <a:t>:</a:t>
            </a:r>
            <a:endParaRPr lang="en-IE"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12192000" cy="6858000"/>
          </a:xfrm>
          <a:prstGeom prst="rect">
            <a:avLst/>
          </a:prstGeom>
          <a:solidFill>
            <a:srgbClr val="0045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p:cNvSpPr>
            <a:spLocks noGrp="1"/>
          </p:cNvSpPr>
          <p:nvPr>
            <p:ph idx="1"/>
          </p:nvPr>
        </p:nvSpPr>
        <p:spPr>
          <a:xfrm>
            <a:off x="441960" y="1664970"/>
            <a:ext cx="11302365" cy="4752975"/>
          </a:xfrm>
        </p:spPr>
        <p:txBody>
          <a:bodyPr>
            <a:normAutofit/>
          </a:bodyPr>
          <a:lstStyle/>
          <a:p>
            <a:pPr marL="0" indent="0" algn="l">
              <a:buNone/>
            </a:pPr>
            <a:r>
              <a:rPr lang="en-US" sz="5300" b="1" dirty="0" err="1">
                <a:solidFill>
                  <a:schemeClr val="bg1"/>
                </a:solidFill>
                <a:sym typeface="+mn-ea"/>
              </a:rPr>
              <a:t>3. Kesimpulan:</a:t>
            </a:r>
            <a:endParaRPr lang="en-US" sz="5300" b="1" dirty="0" err="1">
              <a:solidFill>
                <a:schemeClr val="bg1"/>
              </a:solidFill>
            </a:endParaRPr>
          </a:p>
          <a:p>
            <a:pPr marL="0" indent="0" algn="l">
              <a:buNone/>
            </a:pPr>
            <a:r>
              <a:rPr lang="en-US" sz="5300" dirty="0" err="1">
                <a:solidFill>
                  <a:schemeClr val="bg1"/>
                </a:solidFill>
                <a:sym typeface="+mn-ea"/>
              </a:rPr>
              <a:t>Dari langkah dasar dan langkah induksi, dapat disimpulkan bahwa sifat deret 1 + 2 + 3 + ... + n = n(n + 1)/2 berlaku untuk semua bilangan bulat positif n.</a:t>
            </a:r>
            <a:endParaRPr lang="en-US" sz="5300" dirty="0" err="1">
              <a:solidFill>
                <a:schemeClr val="bg1"/>
              </a:solidFill>
            </a:endParaRPr>
          </a:p>
        </p:txBody>
      </p:sp>
      <p:sp>
        <p:nvSpPr>
          <p:cNvPr id="2" name="Title 1"/>
          <p:cNvSpPr txBox="1"/>
          <p:nvPr/>
        </p:nvSpPr>
        <p:spPr>
          <a:xfrm>
            <a:off x="0" y="0"/>
            <a:ext cx="12192000" cy="1325563"/>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a:sym typeface="+mn-ea"/>
              </a:rPr>
              <a:t>Langkah-</a:t>
            </a:r>
            <a:r>
              <a:rPr lang="en-US" dirty="0" err="1">
                <a:sym typeface="+mn-ea"/>
              </a:rPr>
              <a:t>langkah</a:t>
            </a:r>
            <a:r>
              <a:rPr lang="en-US" dirty="0">
                <a:sym typeface="+mn-ea"/>
              </a:rPr>
              <a:t> </a:t>
            </a:r>
            <a:r>
              <a:rPr lang="en-US" dirty="0" err="1">
                <a:sym typeface="+mn-ea"/>
              </a:rPr>
              <a:t>pembuktian</a:t>
            </a:r>
            <a:r>
              <a:rPr lang="en-US" dirty="0">
                <a:sym typeface="+mn-ea"/>
              </a:rPr>
              <a:t>:</a:t>
            </a:r>
            <a:endParaRPr lang="en-IE"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0"/>
            <a:ext cx="12192000" cy="6858000"/>
          </a:xfrm>
          <a:prstGeom prst="rect">
            <a:avLst/>
          </a:prstGeom>
          <a:solidFill>
            <a:srgbClr val="0045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1"/>
          <p:cNvSpPr txBox="1"/>
          <p:nvPr/>
        </p:nvSpPr>
        <p:spPr>
          <a:xfrm>
            <a:off x="0" y="31530"/>
            <a:ext cx="12192000" cy="1325563"/>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IE" sz="3600" b="1" dirty="0" err="1"/>
              <a:t>Prinsip</a:t>
            </a:r>
            <a:r>
              <a:rPr lang="en-IE" sz="3600" b="1" dirty="0"/>
              <a:t> </a:t>
            </a:r>
            <a:r>
              <a:rPr lang="en-IE" sz="3600" b="1" dirty="0" err="1"/>
              <a:t>Induksi</a:t>
            </a:r>
            <a:r>
              <a:rPr lang="en-IE" sz="3600" b="1" dirty="0"/>
              <a:t> </a:t>
            </a:r>
            <a:r>
              <a:rPr lang="en-IE" sz="3600" b="1" dirty="0" err="1"/>
              <a:t>Matematika</a:t>
            </a:r>
            <a:endParaRPr lang="en-IE" sz="3600" dirty="0">
              <a:solidFill>
                <a:schemeClr val="bg1"/>
              </a:solidFill>
            </a:endParaRPr>
          </a:p>
        </p:txBody>
      </p:sp>
      <p:sp>
        <p:nvSpPr>
          <p:cNvPr id="4" name="Rectangle: Rounded Corners 3"/>
          <p:cNvSpPr/>
          <p:nvPr/>
        </p:nvSpPr>
        <p:spPr>
          <a:xfrm>
            <a:off x="930164" y="1600199"/>
            <a:ext cx="10089931" cy="236482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r>
              <a:rPr lang="en-IE" sz="2400" b="1" dirty="0" err="1"/>
              <a:t>Prinsip</a:t>
            </a:r>
            <a:endParaRPr lang="en-IE" sz="2400" b="1" dirty="0"/>
          </a:p>
          <a:p>
            <a:r>
              <a:rPr lang="en-IE" sz="2400" dirty="0" err="1"/>
              <a:t>Prinsip</a:t>
            </a:r>
            <a:r>
              <a:rPr lang="en-IE" sz="2400" dirty="0"/>
              <a:t> </a:t>
            </a:r>
            <a:r>
              <a:rPr lang="en-IE" sz="2400" dirty="0" err="1"/>
              <a:t>induksi</a:t>
            </a:r>
            <a:r>
              <a:rPr lang="en-IE" sz="2400" dirty="0"/>
              <a:t> </a:t>
            </a:r>
            <a:r>
              <a:rPr lang="en-IE" sz="2400" dirty="0" err="1"/>
              <a:t>matematika</a:t>
            </a:r>
            <a:r>
              <a:rPr lang="en-IE" sz="2400" dirty="0"/>
              <a:t> </a:t>
            </a:r>
            <a:r>
              <a:rPr lang="en-IE" sz="2400" dirty="0" err="1"/>
              <a:t>menyatakan</a:t>
            </a:r>
            <a:r>
              <a:rPr lang="en-IE" sz="2400" dirty="0"/>
              <a:t> </a:t>
            </a:r>
            <a:r>
              <a:rPr lang="en-IE" sz="2400" dirty="0" err="1"/>
              <a:t>bahwa</a:t>
            </a:r>
            <a:r>
              <a:rPr lang="en-IE" sz="2400" dirty="0"/>
              <a:t> </a:t>
            </a:r>
            <a:r>
              <a:rPr lang="en-IE" sz="2400" dirty="0" err="1"/>
              <a:t>jika</a:t>
            </a:r>
            <a:r>
              <a:rPr lang="en-IE" sz="2400" dirty="0"/>
              <a:t> </a:t>
            </a:r>
            <a:r>
              <a:rPr lang="en-IE" sz="2400" dirty="0" err="1"/>
              <a:t>suatu</a:t>
            </a:r>
            <a:r>
              <a:rPr lang="en-IE" sz="2400" dirty="0"/>
              <a:t> </a:t>
            </a:r>
            <a:r>
              <a:rPr lang="en-IE" sz="2400" dirty="0" err="1"/>
              <a:t>pernyataan</a:t>
            </a:r>
            <a:r>
              <a:rPr lang="en-IE" sz="2400" dirty="0"/>
              <a:t> </a:t>
            </a:r>
            <a:r>
              <a:rPr lang="en-IE" sz="2400" dirty="0" err="1"/>
              <a:t>tentang</a:t>
            </a:r>
            <a:r>
              <a:rPr lang="en-IE" sz="2400" dirty="0"/>
              <a:t> </a:t>
            </a:r>
            <a:r>
              <a:rPr lang="en-IE" sz="2400" dirty="0" err="1"/>
              <a:t>bilangan</a:t>
            </a:r>
            <a:r>
              <a:rPr lang="en-IE" sz="2400" dirty="0"/>
              <a:t> </a:t>
            </a:r>
            <a:r>
              <a:rPr lang="en-IE" sz="2400" dirty="0" err="1"/>
              <a:t>alami</a:t>
            </a:r>
            <a:r>
              <a:rPr lang="en-IE" sz="2400" dirty="0"/>
              <a:t> </a:t>
            </a:r>
            <a:r>
              <a:rPr lang="en-IE" sz="2400" dirty="0" err="1"/>
              <a:t>benar</a:t>
            </a:r>
            <a:r>
              <a:rPr lang="en-IE" sz="2400" dirty="0"/>
              <a:t> </a:t>
            </a:r>
            <a:r>
              <a:rPr lang="en-IE" sz="2400" dirty="0" err="1"/>
              <a:t>untuk</a:t>
            </a:r>
            <a:r>
              <a:rPr lang="en-IE" sz="2400" dirty="0"/>
              <a:t> </a:t>
            </a:r>
            <a:r>
              <a:rPr lang="en-IE" sz="2400" dirty="0" err="1"/>
              <a:t>kasus</a:t>
            </a:r>
            <a:r>
              <a:rPr lang="en-IE" sz="2400" dirty="0"/>
              <a:t> </a:t>
            </a:r>
            <a:r>
              <a:rPr lang="en-IE" sz="2400" dirty="0" err="1"/>
              <a:t>dasar</a:t>
            </a:r>
            <a:r>
              <a:rPr lang="en-IE" sz="2400" dirty="0"/>
              <a:t> dan </a:t>
            </a:r>
            <a:r>
              <a:rPr lang="en-IE" sz="2400" dirty="0" err="1"/>
              <a:t>jika</a:t>
            </a:r>
            <a:r>
              <a:rPr lang="en-IE" sz="2400" dirty="0"/>
              <a:t> </a:t>
            </a:r>
            <a:r>
              <a:rPr lang="en-IE" sz="2400" dirty="0" err="1"/>
              <a:t>kebenaran</a:t>
            </a:r>
            <a:r>
              <a:rPr lang="en-IE" sz="2400" dirty="0"/>
              <a:t> </a:t>
            </a:r>
            <a:r>
              <a:rPr lang="en-IE" sz="2400" dirty="0" err="1"/>
              <a:t>pernyataan</a:t>
            </a:r>
            <a:r>
              <a:rPr lang="en-IE" sz="2400" dirty="0"/>
              <a:t> </a:t>
            </a:r>
            <a:r>
              <a:rPr lang="en-IE" sz="2400" dirty="0" err="1"/>
              <a:t>untuk</a:t>
            </a:r>
            <a:r>
              <a:rPr lang="en-IE" sz="2400" dirty="0"/>
              <a:t> </a:t>
            </a:r>
            <a:r>
              <a:rPr lang="en-IE" sz="2400" dirty="0" err="1"/>
              <a:t>satu</a:t>
            </a:r>
            <a:r>
              <a:rPr lang="en-IE" sz="2400" dirty="0"/>
              <a:t> </a:t>
            </a:r>
            <a:r>
              <a:rPr lang="en-IE" sz="2400" dirty="0" err="1"/>
              <a:t>bilangan</a:t>
            </a:r>
            <a:r>
              <a:rPr lang="en-IE" sz="2400" dirty="0"/>
              <a:t> </a:t>
            </a:r>
            <a:r>
              <a:rPr lang="en-IE" sz="2400" dirty="0" err="1"/>
              <a:t>alami</a:t>
            </a:r>
            <a:r>
              <a:rPr lang="en-IE" sz="2400" dirty="0"/>
              <a:t> </a:t>
            </a:r>
            <a:r>
              <a:rPr lang="en-IE" sz="2400" dirty="0" err="1"/>
              <a:t>mengimplikasikan</a:t>
            </a:r>
            <a:r>
              <a:rPr lang="en-IE" sz="2400" dirty="0"/>
              <a:t> </a:t>
            </a:r>
            <a:r>
              <a:rPr lang="en-IE" sz="2400" dirty="0" err="1"/>
              <a:t>kebenaran</a:t>
            </a:r>
            <a:r>
              <a:rPr lang="en-IE" sz="2400" dirty="0"/>
              <a:t> </a:t>
            </a:r>
            <a:r>
              <a:rPr lang="en-IE" sz="2400" dirty="0" err="1"/>
              <a:t>untuk</a:t>
            </a:r>
            <a:r>
              <a:rPr lang="en-IE" sz="2400" dirty="0"/>
              <a:t> </a:t>
            </a:r>
            <a:r>
              <a:rPr lang="en-IE" sz="2400" dirty="0" err="1"/>
              <a:t>bilangan</a:t>
            </a:r>
            <a:r>
              <a:rPr lang="en-IE" sz="2400" dirty="0"/>
              <a:t> </a:t>
            </a:r>
            <a:r>
              <a:rPr lang="en-IE" sz="2400" dirty="0" err="1"/>
              <a:t>alami</a:t>
            </a:r>
            <a:r>
              <a:rPr lang="en-IE" sz="2400" dirty="0"/>
              <a:t> </a:t>
            </a:r>
            <a:r>
              <a:rPr lang="en-IE" sz="2400" dirty="0" err="1"/>
              <a:t>berikutnya</a:t>
            </a:r>
            <a:r>
              <a:rPr lang="en-IE" sz="2400" dirty="0"/>
              <a:t>, </a:t>
            </a:r>
            <a:r>
              <a:rPr lang="en-IE" sz="2400" dirty="0" err="1"/>
              <a:t>maka</a:t>
            </a:r>
            <a:r>
              <a:rPr lang="en-IE" sz="2400" dirty="0"/>
              <a:t> </a:t>
            </a:r>
            <a:r>
              <a:rPr lang="en-IE" sz="2400" dirty="0" err="1"/>
              <a:t>pernyataan</a:t>
            </a:r>
            <a:r>
              <a:rPr lang="en-IE" sz="2400" dirty="0"/>
              <a:t> </a:t>
            </a:r>
            <a:r>
              <a:rPr lang="en-IE" sz="2400" dirty="0" err="1"/>
              <a:t>tersebut</a:t>
            </a:r>
            <a:r>
              <a:rPr lang="en-IE" sz="2400" dirty="0"/>
              <a:t> </a:t>
            </a:r>
            <a:r>
              <a:rPr lang="en-IE" sz="2400" dirty="0" err="1"/>
              <a:t>benar</a:t>
            </a:r>
            <a:r>
              <a:rPr lang="en-IE" sz="2400" dirty="0"/>
              <a:t> </a:t>
            </a:r>
            <a:r>
              <a:rPr lang="en-IE" sz="2400" dirty="0" err="1"/>
              <a:t>untuk</a:t>
            </a:r>
            <a:r>
              <a:rPr lang="en-IE" sz="2400" dirty="0"/>
              <a:t> </a:t>
            </a:r>
            <a:r>
              <a:rPr lang="en-IE" sz="2400" dirty="0" err="1"/>
              <a:t>semua</a:t>
            </a:r>
            <a:r>
              <a:rPr lang="en-IE" sz="2400" dirty="0"/>
              <a:t> </a:t>
            </a:r>
            <a:r>
              <a:rPr lang="en-IE" sz="2400" dirty="0" err="1"/>
              <a:t>bilangan</a:t>
            </a:r>
            <a:r>
              <a:rPr lang="en-IE" sz="2400" dirty="0"/>
              <a:t> </a:t>
            </a:r>
            <a:r>
              <a:rPr lang="en-IE" sz="2400" dirty="0" err="1"/>
              <a:t>alami</a:t>
            </a:r>
            <a:r>
              <a:rPr lang="en-IE" sz="2400" dirty="0"/>
              <a:t>.</a:t>
            </a:r>
            <a:endParaRPr lang="en-IE" sz="2400" dirty="0"/>
          </a:p>
        </p:txBody>
      </p:sp>
      <p:sp>
        <p:nvSpPr>
          <p:cNvPr id="5" name="Rectangle: Rounded Corners 4"/>
          <p:cNvSpPr/>
          <p:nvPr/>
        </p:nvSpPr>
        <p:spPr>
          <a:xfrm>
            <a:off x="930163" y="4128047"/>
            <a:ext cx="10089931" cy="2364828"/>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r>
              <a:rPr lang="en-IE" sz="2400" b="1" dirty="0" err="1"/>
              <a:t>Contoh</a:t>
            </a:r>
            <a:endParaRPr lang="en-IE" sz="2400" b="1" dirty="0"/>
          </a:p>
          <a:p>
            <a:r>
              <a:rPr lang="en-IE" sz="2400" dirty="0" err="1"/>
              <a:t>Untuk</a:t>
            </a:r>
            <a:r>
              <a:rPr lang="en-IE" sz="2400" dirty="0"/>
              <a:t> </a:t>
            </a:r>
            <a:r>
              <a:rPr lang="en-IE" sz="2400" dirty="0" err="1"/>
              <a:t>mengilustrasikan</a:t>
            </a:r>
            <a:r>
              <a:rPr lang="en-IE" sz="2400" dirty="0"/>
              <a:t>, </a:t>
            </a:r>
            <a:r>
              <a:rPr lang="en-IE" sz="2400" dirty="0" err="1"/>
              <a:t>mari</a:t>
            </a:r>
            <a:r>
              <a:rPr lang="en-IE" sz="2400" dirty="0"/>
              <a:t> </a:t>
            </a:r>
            <a:r>
              <a:rPr lang="en-IE" sz="2400" dirty="0" err="1"/>
              <a:t>pertimbangkan</a:t>
            </a:r>
            <a:r>
              <a:rPr lang="en-IE" sz="2400" dirty="0"/>
              <a:t> </a:t>
            </a:r>
            <a:r>
              <a:rPr lang="en-IE" sz="2400" dirty="0" err="1"/>
              <a:t>pernyataan</a:t>
            </a:r>
            <a:r>
              <a:rPr lang="en-IE" sz="2400" dirty="0"/>
              <a:t> </a:t>
            </a:r>
            <a:r>
              <a:rPr lang="en-IE" sz="2400" dirty="0" err="1"/>
              <a:t>bahwa</a:t>
            </a:r>
            <a:r>
              <a:rPr lang="en-IE" sz="2400" dirty="0"/>
              <a:t> 1 + 2 + 3 + ... + n = n(n+1)/2 </a:t>
            </a:r>
            <a:r>
              <a:rPr lang="en-IE" sz="2400" dirty="0" err="1"/>
              <a:t>untuk</a:t>
            </a:r>
            <a:r>
              <a:rPr lang="en-IE" sz="2400" dirty="0"/>
              <a:t> </a:t>
            </a:r>
            <a:r>
              <a:rPr lang="en-IE" sz="2400" dirty="0" err="1"/>
              <a:t>semua</a:t>
            </a:r>
            <a:r>
              <a:rPr lang="en-IE" sz="2400" dirty="0"/>
              <a:t> </a:t>
            </a:r>
            <a:r>
              <a:rPr lang="en-IE" sz="2400" dirty="0" err="1"/>
              <a:t>bilangan</a:t>
            </a:r>
            <a:r>
              <a:rPr lang="en-IE" sz="2400" dirty="0"/>
              <a:t> </a:t>
            </a:r>
            <a:r>
              <a:rPr lang="en-IE" sz="2400" dirty="0" err="1"/>
              <a:t>bulat</a:t>
            </a:r>
            <a:r>
              <a:rPr lang="en-IE" sz="2400" dirty="0"/>
              <a:t> </a:t>
            </a:r>
            <a:r>
              <a:rPr lang="en-IE" sz="2400" dirty="0" err="1"/>
              <a:t>positif</a:t>
            </a:r>
            <a:r>
              <a:rPr lang="en-IE" sz="2400" dirty="0"/>
              <a:t> n. Kita </a:t>
            </a:r>
            <a:r>
              <a:rPr lang="en-IE" sz="2400" dirty="0" err="1"/>
              <a:t>dapat</a:t>
            </a:r>
            <a:r>
              <a:rPr lang="en-IE" sz="2400" dirty="0"/>
              <a:t> </a:t>
            </a:r>
            <a:r>
              <a:rPr lang="en-IE" sz="2400" dirty="0" err="1"/>
              <a:t>membuktikan</a:t>
            </a:r>
            <a:r>
              <a:rPr lang="en-IE" sz="2400" dirty="0"/>
              <a:t> </a:t>
            </a:r>
            <a:r>
              <a:rPr lang="en-IE" sz="2400" dirty="0" err="1"/>
              <a:t>ini</a:t>
            </a:r>
            <a:r>
              <a:rPr lang="en-IE" sz="2400" dirty="0"/>
              <a:t> </a:t>
            </a:r>
            <a:r>
              <a:rPr lang="en-IE" sz="2400" dirty="0" err="1"/>
              <a:t>menggunakan</a:t>
            </a:r>
            <a:r>
              <a:rPr lang="en-IE" sz="2400" dirty="0"/>
              <a:t> </a:t>
            </a:r>
            <a:r>
              <a:rPr lang="en-IE" sz="2400" dirty="0" err="1"/>
              <a:t>induksi</a:t>
            </a:r>
            <a:r>
              <a:rPr lang="en-IE" sz="2400" dirty="0"/>
              <a:t> </a:t>
            </a:r>
            <a:r>
              <a:rPr lang="en-IE" sz="2400" dirty="0" err="1"/>
              <a:t>matematika</a:t>
            </a:r>
            <a:r>
              <a:rPr lang="en-IE" sz="2400" dirty="0"/>
              <a:t> </a:t>
            </a:r>
            <a:r>
              <a:rPr lang="en-IE" sz="2400" dirty="0" err="1"/>
              <a:t>dengan</a:t>
            </a:r>
            <a:r>
              <a:rPr lang="en-IE" sz="2400" dirty="0"/>
              <a:t> </a:t>
            </a:r>
            <a:r>
              <a:rPr lang="en-IE" sz="2400" dirty="0" err="1"/>
              <a:t>memverifikasi</a:t>
            </a:r>
            <a:r>
              <a:rPr lang="en-IE" sz="2400" dirty="0"/>
              <a:t> </a:t>
            </a:r>
            <a:r>
              <a:rPr lang="en-IE" sz="2400" dirty="0" err="1"/>
              <a:t>kasus</a:t>
            </a:r>
            <a:r>
              <a:rPr lang="en-IE" sz="2400" dirty="0"/>
              <a:t> </a:t>
            </a:r>
            <a:r>
              <a:rPr lang="en-IE" sz="2400" dirty="0" err="1"/>
              <a:t>dasar</a:t>
            </a:r>
            <a:r>
              <a:rPr lang="en-IE" sz="2400" dirty="0"/>
              <a:t> dan </a:t>
            </a:r>
            <a:r>
              <a:rPr lang="en-IE" sz="2400" dirty="0" err="1"/>
              <a:t>kemudian</a:t>
            </a:r>
            <a:r>
              <a:rPr lang="en-IE" sz="2400" dirty="0"/>
              <a:t> </a:t>
            </a:r>
            <a:r>
              <a:rPr lang="en-IE" sz="2400" dirty="0" err="1"/>
              <a:t>mendemonstrasikan</a:t>
            </a:r>
            <a:r>
              <a:rPr lang="en-IE" sz="2400" dirty="0"/>
              <a:t> </a:t>
            </a:r>
            <a:r>
              <a:rPr lang="en-IE" sz="2400" dirty="0" err="1"/>
              <a:t>langkah</a:t>
            </a:r>
            <a:r>
              <a:rPr lang="en-IE" sz="2400" dirty="0"/>
              <a:t> </a:t>
            </a:r>
            <a:r>
              <a:rPr lang="en-IE" sz="2400" dirty="0" err="1"/>
              <a:t>induktif</a:t>
            </a:r>
            <a:r>
              <a:rPr lang="en-IE" sz="2400" dirty="0"/>
              <a:t>.</a:t>
            </a:r>
            <a:endParaRPr lang="en-IE" sz="2400"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rgbClr val="0045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tle 1"/>
          <p:cNvSpPr txBox="1"/>
          <p:nvPr/>
        </p:nvSpPr>
        <p:spPr>
          <a:xfrm>
            <a:off x="0" y="0"/>
            <a:ext cx="12192000" cy="1325563"/>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err="1"/>
              <a:t>Induksi</a:t>
            </a:r>
            <a:r>
              <a:rPr lang="en-US" dirty="0"/>
              <a:t> </a:t>
            </a:r>
            <a:r>
              <a:rPr lang="en-US" dirty="0" err="1"/>
              <a:t>Matematika</a:t>
            </a:r>
            <a:r>
              <a:rPr lang="en-US" dirty="0"/>
              <a:t> </a:t>
            </a:r>
            <a:r>
              <a:rPr lang="en-US" dirty="0" err="1"/>
              <a:t>dalam</a:t>
            </a:r>
            <a:r>
              <a:rPr lang="en-US" dirty="0"/>
              <a:t> </a:t>
            </a:r>
            <a:r>
              <a:rPr lang="en-US" dirty="0" err="1"/>
              <a:t>Kombinatorika</a:t>
            </a:r>
            <a:endParaRPr lang="en-IE" dirty="0"/>
          </a:p>
        </p:txBody>
      </p:sp>
      <p:sp>
        <p:nvSpPr>
          <p:cNvPr id="3" name="Content Placeholder 2"/>
          <p:cNvSpPr>
            <a:spLocks noGrp="1"/>
          </p:cNvSpPr>
          <p:nvPr>
            <p:ph idx="1"/>
          </p:nvPr>
        </p:nvSpPr>
        <p:spPr>
          <a:xfrm>
            <a:off x="838200" y="2391459"/>
            <a:ext cx="10515600" cy="3400644"/>
          </a:xfrm>
        </p:spPr>
        <p:txBody>
          <a:bodyPr>
            <a:normAutofit lnSpcReduction="10000"/>
          </a:bodyPr>
          <a:lstStyle/>
          <a:p>
            <a:pPr marL="0" indent="0" algn="ctr">
              <a:buNone/>
            </a:pPr>
            <a:r>
              <a:rPr lang="en-US" sz="4000">
                <a:solidFill>
                  <a:schemeClr val="bg1"/>
                </a:solidFill>
              </a:rPr>
              <a:t>Kombinatorika adalah salah satu bidang ilmu matematika yang mempelajari tentang banyaknya kemungkinan yang terjadi dari suatu percobaan. Bidang ini merupakan landasan konsep teori peluang, yaitu cabang ilmu yang mempelajari faktor ketidakpastian.</a:t>
            </a:r>
            <a:r>
              <a:rPr lang="en-US" sz="4000" dirty="0">
                <a:solidFill>
                  <a:schemeClr val="bg1"/>
                </a:solidFill>
              </a:rPr>
              <a:t> </a:t>
            </a:r>
            <a:endParaRPr lang="en-US" sz="4000" dirty="0">
              <a:solidFill>
                <a:schemeClr val="bg1"/>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rgbClr val="0045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tle 1"/>
          <p:cNvSpPr txBox="1"/>
          <p:nvPr/>
        </p:nvSpPr>
        <p:spPr>
          <a:xfrm>
            <a:off x="0" y="0"/>
            <a:ext cx="12192000" cy="1325563"/>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err="1"/>
              <a:t>Induksi</a:t>
            </a:r>
            <a:r>
              <a:rPr lang="en-US" dirty="0"/>
              <a:t> </a:t>
            </a:r>
            <a:r>
              <a:rPr lang="en-US" dirty="0" err="1"/>
              <a:t>Matematika</a:t>
            </a:r>
            <a:r>
              <a:rPr lang="en-US" dirty="0"/>
              <a:t> </a:t>
            </a:r>
            <a:r>
              <a:rPr lang="en-US" dirty="0" err="1"/>
              <a:t>dalam</a:t>
            </a:r>
            <a:r>
              <a:rPr lang="en-US" dirty="0"/>
              <a:t> </a:t>
            </a:r>
            <a:r>
              <a:rPr lang="en-US" dirty="0" err="1"/>
              <a:t>Kombinatorika</a:t>
            </a:r>
            <a:endParaRPr lang="en-IE" dirty="0"/>
          </a:p>
        </p:txBody>
      </p:sp>
      <p:sp>
        <p:nvSpPr>
          <p:cNvPr id="3" name="Content Placeholder 2"/>
          <p:cNvSpPr>
            <a:spLocks noGrp="1"/>
          </p:cNvSpPr>
          <p:nvPr>
            <p:ph idx="1"/>
          </p:nvPr>
        </p:nvSpPr>
        <p:spPr>
          <a:xfrm>
            <a:off x="838200" y="2391459"/>
            <a:ext cx="10515600" cy="3400644"/>
          </a:xfrm>
        </p:spPr>
        <p:txBody>
          <a:bodyPr>
            <a:normAutofit lnSpcReduction="10000"/>
          </a:bodyPr>
          <a:lstStyle/>
          <a:p>
            <a:pPr marL="0" indent="0" algn="ctr">
              <a:buNone/>
            </a:pPr>
            <a:r>
              <a:rPr lang="en-US" sz="4000">
                <a:solidFill>
                  <a:schemeClr val="bg1"/>
                </a:solidFill>
              </a:rPr>
              <a:t>Induksi matematika adalah metode pembuktian yang sangat penting dalam kombinatorika. Digunakan untuk membuktikan pernyataan matematika yang berkaitan dengan bilangan bulat positif, seperti banyaknya cara untuk memilih objek dari suatu himpunan.</a:t>
            </a:r>
            <a:endParaRPr lang="en-US" sz="4000">
              <a:solidFill>
                <a:schemeClr val="bg1"/>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12192000" cy="6858000"/>
          </a:xfrm>
          <a:prstGeom prst="rect">
            <a:avLst/>
          </a:prstGeom>
          <a:solidFill>
            <a:srgbClr val="0045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1"/>
          <p:cNvSpPr txBox="1"/>
          <p:nvPr/>
        </p:nvSpPr>
        <p:spPr>
          <a:xfrm>
            <a:off x="0" y="0"/>
            <a:ext cx="12192000" cy="1325563"/>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a:t>Cara </a:t>
            </a:r>
            <a:r>
              <a:rPr lang="en-US" dirty="0" err="1"/>
              <a:t>Kerja</a:t>
            </a:r>
            <a:endParaRPr lang="en-IE" dirty="0"/>
          </a:p>
        </p:txBody>
      </p:sp>
      <p:sp>
        <p:nvSpPr>
          <p:cNvPr id="3" name="Content Placeholder 2"/>
          <p:cNvSpPr>
            <a:spLocks noGrp="1"/>
          </p:cNvSpPr>
          <p:nvPr>
            <p:ph idx="1"/>
          </p:nvPr>
        </p:nvSpPr>
        <p:spPr/>
        <p:txBody>
          <a:bodyPr>
            <a:normAutofit/>
          </a:bodyPr>
          <a:lstStyle/>
          <a:p>
            <a:r>
              <a:rPr lang="en-US" sz="3200" dirty="0">
                <a:solidFill>
                  <a:schemeClr val="bg1"/>
                </a:solidFill>
              </a:rPr>
              <a:t>Langkah Basis: </a:t>
            </a:r>
            <a:r>
              <a:rPr lang="en-US" sz="3200" dirty="0" err="1">
                <a:solidFill>
                  <a:schemeClr val="bg1"/>
                </a:solidFill>
              </a:rPr>
              <a:t>Buktikan</a:t>
            </a:r>
            <a:r>
              <a:rPr lang="en-US" sz="3200" dirty="0">
                <a:solidFill>
                  <a:schemeClr val="bg1"/>
                </a:solidFill>
              </a:rPr>
              <a:t> </a:t>
            </a:r>
            <a:r>
              <a:rPr lang="en-US" sz="3200" dirty="0" err="1">
                <a:solidFill>
                  <a:schemeClr val="bg1"/>
                </a:solidFill>
              </a:rPr>
              <a:t>bahwa</a:t>
            </a:r>
            <a:r>
              <a:rPr lang="en-US" sz="3200" dirty="0">
                <a:solidFill>
                  <a:schemeClr val="bg1"/>
                </a:solidFill>
              </a:rPr>
              <a:t> </a:t>
            </a:r>
            <a:r>
              <a:rPr lang="en-US" sz="3200" dirty="0" err="1">
                <a:solidFill>
                  <a:schemeClr val="bg1"/>
                </a:solidFill>
              </a:rPr>
              <a:t>properti</a:t>
            </a:r>
            <a:r>
              <a:rPr lang="en-US" sz="3200" dirty="0">
                <a:solidFill>
                  <a:schemeClr val="bg1"/>
                </a:solidFill>
              </a:rPr>
              <a:t> </a:t>
            </a:r>
            <a:r>
              <a:rPr lang="en-US" sz="3200" dirty="0" err="1">
                <a:solidFill>
                  <a:schemeClr val="bg1"/>
                </a:solidFill>
              </a:rPr>
              <a:t>tersebut</a:t>
            </a:r>
            <a:r>
              <a:rPr lang="en-US" sz="3200" dirty="0">
                <a:solidFill>
                  <a:schemeClr val="bg1"/>
                </a:solidFill>
              </a:rPr>
              <a:t> </a:t>
            </a:r>
            <a:r>
              <a:rPr lang="en-US" sz="3200" dirty="0" err="1">
                <a:solidFill>
                  <a:schemeClr val="bg1"/>
                </a:solidFill>
              </a:rPr>
              <a:t>berlaku</a:t>
            </a:r>
            <a:r>
              <a:rPr lang="en-US" sz="3200" dirty="0">
                <a:solidFill>
                  <a:schemeClr val="bg1"/>
                </a:solidFill>
              </a:rPr>
              <a:t> </a:t>
            </a:r>
            <a:r>
              <a:rPr lang="en-US" sz="3200" dirty="0" err="1">
                <a:solidFill>
                  <a:schemeClr val="bg1"/>
                </a:solidFill>
              </a:rPr>
              <a:t>untuk</a:t>
            </a:r>
            <a:r>
              <a:rPr lang="en-US" sz="3200" dirty="0">
                <a:solidFill>
                  <a:schemeClr val="bg1"/>
                </a:solidFill>
              </a:rPr>
              <a:t> </a:t>
            </a:r>
            <a:r>
              <a:rPr lang="en-US" sz="3200" dirty="0" err="1">
                <a:solidFill>
                  <a:schemeClr val="bg1"/>
                </a:solidFill>
              </a:rPr>
              <a:t>bilangan</a:t>
            </a:r>
            <a:r>
              <a:rPr lang="en-US" sz="3200" dirty="0">
                <a:solidFill>
                  <a:schemeClr val="bg1"/>
                </a:solidFill>
              </a:rPr>
              <a:t> </a:t>
            </a:r>
            <a:r>
              <a:rPr lang="en-US" sz="3200" dirty="0" err="1">
                <a:solidFill>
                  <a:schemeClr val="bg1"/>
                </a:solidFill>
              </a:rPr>
              <a:t>bulat</a:t>
            </a:r>
            <a:r>
              <a:rPr lang="en-US" sz="3200" dirty="0">
                <a:solidFill>
                  <a:schemeClr val="bg1"/>
                </a:solidFill>
              </a:rPr>
              <a:t> </a:t>
            </a:r>
            <a:r>
              <a:rPr lang="en-US" sz="3200" dirty="0" err="1">
                <a:solidFill>
                  <a:schemeClr val="bg1"/>
                </a:solidFill>
              </a:rPr>
              <a:t>positif</a:t>
            </a:r>
            <a:r>
              <a:rPr lang="en-US" sz="3200" dirty="0">
                <a:solidFill>
                  <a:schemeClr val="bg1"/>
                </a:solidFill>
              </a:rPr>
              <a:t> </a:t>
            </a:r>
            <a:r>
              <a:rPr lang="en-US" sz="3200" dirty="0" err="1">
                <a:solidFill>
                  <a:schemeClr val="bg1"/>
                </a:solidFill>
              </a:rPr>
              <a:t>terkecil</a:t>
            </a:r>
            <a:r>
              <a:rPr lang="en-US" sz="3200" dirty="0">
                <a:solidFill>
                  <a:schemeClr val="bg1"/>
                </a:solidFill>
              </a:rPr>
              <a:t>, </a:t>
            </a:r>
            <a:r>
              <a:rPr lang="en-US" sz="3200" dirty="0" err="1">
                <a:solidFill>
                  <a:schemeClr val="bg1"/>
                </a:solidFill>
              </a:rPr>
              <a:t>biasanya</a:t>
            </a:r>
            <a:r>
              <a:rPr lang="en-US" sz="3200" dirty="0">
                <a:solidFill>
                  <a:schemeClr val="bg1"/>
                </a:solidFill>
              </a:rPr>
              <a:t> n = 1.</a:t>
            </a:r>
            <a:endParaRPr lang="en-US" sz="3200" dirty="0">
              <a:solidFill>
                <a:schemeClr val="bg1"/>
              </a:solidFill>
            </a:endParaRPr>
          </a:p>
          <a:p>
            <a:pPr marL="0" indent="0">
              <a:buNone/>
            </a:pPr>
            <a:endParaRPr lang="en-US" sz="3200" dirty="0">
              <a:solidFill>
                <a:schemeClr val="bg1"/>
              </a:solidFill>
            </a:endParaRPr>
          </a:p>
          <a:p>
            <a:r>
              <a:rPr lang="en-US" sz="3200" dirty="0">
                <a:solidFill>
                  <a:schemeClr val="bg1"/>
                </a:solidFill>
              </a:rPr>
              <a:t>Langkah </a:t>
            </a:r>
            <a:r>
              <a:rPr lang="en-US" sz="3200" dirty="0" err="1">
                <a:solidFill>
                  <a:schemeClr val="bg1"/>
                </a:solidFill>
              </a:rPr>
              <a:t>Induksi</a:t>
            </a:r>
            <a:r>
              <a:rPr lang="en-US" sz="3200" dirty="0">
                <a:solidFill>
                  <a:schemeClr val="bg1"/>
                </a:solidFill>
              </a:rPr>
              <a:t>: </a:t>
            </a:r>
            <a:r>
              <a:rPr lang="en-US" sz="3200" dirty="0" err="1">
                <a:solidFill>
                  <a:schemeClr val="bg1"/>
                </a:solidFill>
              </a:rPr>
              <a:t>Asumsikan</a:t>
            </a:r>
            <a:r>
              <a:rPr lang="en-US" sz="3200" dirty="0">
                <a:solidFill>
                  <a:schemeClr val="bg1"/>
                </a:solidFill>
              </a:rPr>
              <a:t> </a:t>
            </a:r>
            <a:r>
              <a:rPr lang="en-US" sz="3200" dirty="0" err="1">
                <a:solidFill>
                  <a:schemeClr val="bg1"/>
                </a:solidFill>
              </a:rPr>
              <a:t>bahwa</a:t>
            </a:r>
            <a:r>
              <a:rPr lang="en-US" sz="3200" dirty="0">
                <a:solidFill>
                  <a:schemeClr val="bg1"/>
                </a:solidFill>
              </a:rPr>
              <a:t> </a:t>
            </a:r>
            <a:r>
              <a:rPr lang="en-US" sz="3200" dirty="0" err="1">
                <a:solidFill>
                  <a:schemeClr val="bg1"/>
                </a:solidFill>
              </a:rPr>
              <a:t>properti</a:t>
            </a:r>
            <a:r>
              <a:rPr lang="en-US" sz="3200" dirty="0">
                <a:solidFill>
                  <a:schemeClr val="bg1"/>
                </a:solidFill>
              </a:rPr>
              <a:t> </a:t>
            </a:r>
            <a:r>
              <a:rPr lang="en-US" sz="3200" dirty="0" err="1">
                <a:solidFill>
                  <a:schemeClr val="bg1"/>
                </a:solidFill>
              </a:rPr>
              <a:t>tersebut</a:t>
            </a:r>
            <a:r>
              <a:rPr lang="en-US" sz="3200" dirty="0">
                <a:solidFill>
                  <a:schemeClr val="bg1"/>
                </a:solidFill>
              </a:rPr>
              <a:t> </a:t>
            </a:r>
            <a:r>
              <a:rPr lang="en-US" sz="3200" dirty="0" err="1">
                <a:solidFill>
                  <a:schemeClr val="bg1"/>
                </a:solidFill>
              </a:rPr>
              <a:t>berlaku</a:t>
            </a:r>
            <a:r>
              <a:rPr lang="en-US" sz="3200" dirty="0">
                <a:solidFill>
                  <a:schemeClr val="bg1"/>
                </a:solidFill>
              </a:rPr>
              <a:t> </a:t>
            </a:r>
            <a:r>
              <a:rPr lang="en-US" sz="3200" dirty="0" err="1">
                <a:solidFill>
                  <a:schemeClr val="bg1"/>
                </a:solidFill>
              </a:rPr>
              <a:t>untuk</a:t>
            </a:r>
            <a:r>
              <a:rPr lang="en-US" sz="3200" dirty="0">
                <a:solidFill>
                  <a:schemeClr val="bg1"/>
                </a:solidFill>
              </a:rPr>
              <a:t> </a:t>
            </a:r>
            <a:r>
              <a:rPr lang="en-US" sz="3200" dirty="0" err="1">
                <a:solidFill>
                  <a:schemeClr val="bg1"/>
                </a:solidFill>
              </a:rPr>
              <a:t>suatu</a:t>
            </a:r>
            <a:r>
              <a:rPr lang="en-US" sz="3200" dirty="0">
                <a:solidFill>
                  <a:schemeClr val="bg1"/>
                </a:solidFill>
              </a:rPr>
              <a:t> </a:t>
            </a:r>
            <a:r>
              <a:rPr lang="en-US" sz="3200" dirty="0" err="1">
                <a:solidFill>
                  <a:schemeClr val="bg1"/>
                </a:solidFill>
              </a:rPr>
              <a:t>bilangan</a:t>
            </a:r>
            <a:r>
              <a:rPr lang="en-US" sz="3200" dirty="0">
                <a:solidFill>
                  <a:schemeClr val="bg1"/>
                </a:solidFill>
              </a:rPr>
              <a:t> </a:t>
            </a:r>
            <a:r>
              <a:rPr lang="en-US" sz="3200" dirty="0" err="1">
                <a:solidFill>
                  <a:schemeClr val="bg1"/>
                </a:solidFill>
              </a:rPr>
              <a:t>bulat</a:t>
            </a:r>
            <a:r>
              <a:rPr lang="en-US" sz="3200" dirty="0">
                <a:solidFill>
                  <a:schemeClr val="bg1"/>
                </a:solidFill>
              </a:rPr>
              <a:t> </a:t>
            </a:r>
            <a:r>
              <a:rPr lang="en-US" sz="3200" dirty="0" err="1">
                <a:solidFill>
                  <a:schemeClr val="bg1"/>
                </a:solidFill>
              </a:rPr>
              <a:t>positif</a:t>
            </a:r>
            <a:r>
              <a:rPr lang="en-US" sz="3200" dirty="0">
                <a:solidFill>
                  <a:schemeClr val="bg1"/>
                </a:solidFill>
              </a:rPr>
              <a:t> n = k. </a:t>
            </a:r>
            <a:r>
              <a:rPr lang="en-US" sz="3200" dirty="0" err="1">
                <a:solidFill>
                  <a:schemeClr val="bg1"/>
                </a:solidFill>
              </a:rPr>
              <a:t>Tunjukkan</a:t>
            </a:r>
            <a:r>
              <a:rPr lang="en-US" sz="3200" dirty="0">
                <a:solidFill>
                  <a:schemeClr val="bg1"/>
                </a:solidFill>
              </a:rPr>
              <a:t> </a:t>
            </a:r>
            <a:r>
              <a:rPr lang="en-US" sz="3200" dirty="0" err="1">
                <a:solidFill>
                  <a:schemeClr val="bg1"/>
                </a:solidFill>
              </a:rPr>
              <a:t>bahwa</a:t>
            </a:r>
            <a:r>
              <a:rPr lang="en-US" sz="3200" dirty="0">
                <a:solidFill>
                  <a:schemeClr val="bg1"/>
                </a:solidFill>
              </a:rPr>
              <a:t> </a:t>
            </a:r>
            <a:r>
              <a:rPr lang="en-US" sz="3200" dirty="0" err="1">
                <a:solidFill>
                  <a:schemeClr val="bg1"/>
                </a:solidFill>
              </a:rPr>
              <a:t>properti</a:t>
            </a:r>
            <a:r>
              <a:rPr lang="en-US" sz="3200" dirty="0">
                <a:solidFill>
                  <a:schemeClr val="bg1"/>
                </a:solidFill>
              </a:rPr>
              <a:t> </a:t>
            </a:r>
            <a:r>
              <a:rPr lang="en-US" sz="3200" dirty="0" err="1">
                <a:solidFill>
                  <a:schemeClr val="bg1"/>
                </a:solidFill>
              </a:rPr>
              <a:t>tersebut</a:t>
            </a:r>
            <a:r>
              <a:rPr lang="en-US" sz="3200" dirty="0">
                <a:solidFill>
                  <a:schemeClr val="bg1"/>
                </a:solidFill>
              </a:rPr>
              <a:t> juga </a:t>
            </a:r>
            <a:r>
              <a:rPr lang="en-US" sz="3200" dirty="0" err="1">
                <a:solidFill>
                  <a:schemeClr val="bg1"/>
                </a:solidFill>
              </a:rPr>
              <a:t>berlaku</a:t>
            </a:r>
            <a:r>
              <a:rPr lang="en-US" sz="3200" dirty="0">
                <a:solidFill>
                  <a:schemeClr val="bg1"/>
                </a:solidFill>
              </a:rPr>
              <a:t> </a:t>
            </a:r>
            <a:r>
              <a:rPr lang="en-US" sz="3200" dirty="0" err="1">
                <a:solidFill>
                  <a:schemeClr val="bg1"/>
                </a:solidFill>
              </a:rPr>
              <a:t>untuk</a:t>
            </a:r>
            <a:r>
              <a:rPr lang="en-US" sz="3200" dirty="0">
                <a:solidFill>
                  <a:schemeClr val="bg1"/>
                </a:solidFill>
              </a:rPr>
              <a:t> n = k + 1.</a:t>
            </a:r>
            <a:endParaRPr lang="en-US" sz="3200" dirty="0">
              <a:solidFill>
                <a:schemeClr val="bg1"/>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rgbClr val="0045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p:cNvSpPr>
            <a:spLocks noGrp="1"/>
          </p:cNvSpPr>
          <p:nvPr>
            <p:ph idx="1"/>
          </p:nvPr>
        </p:nvSpPr>
        <p:spPr>
          <a:xfrm>
            <a:off x="422275" y="1537970"/>
            <a:ext cx="11218545" cy="4639310"/>
          </a:xfrm>
        </p:spPr>
        <p:txBody>
          <a:bodyPr>
            <a:normAutofit fontScale="70000"/>
          </a:bodyPr>
          <a:lstStyle/>
          <a:p>
            <a:pPr marL="0" indent="0" algn="l">
              <a:buNone/>
            </a:pPr>
            <a:r>
              <a:rPr lang="en-US" sz="4800" b="1" dirty="0" err="1">
                <a:solidFill>
                  <a:schemeClr val="bg1"/>
                </a:solidFill>
              </a:rPr>
              <a:t>Contoh Penerapan Induksi Matematika dalam Kombinatorika:</a:t>
            </a:r>
            <a:endParaRPr lang="en-US" sz="4800" b="1" dirty="0" err="1">
              <a:solidFill>
                <a:schemeClr val="bg1"/>
              </a:solidFill>
            </a:endParaRPr>
          </a:p>
          <a:p>
            <a:pPr marL="0" indent="0" algn="l">
              <a:buNone/>
            </a:pPr>
            <a:endParaRPr lang="en-US" sz="4800" b="1" dirty="0" err="1">
              <a:solidFill>
                <a:schemeClr val="bg1"/>
              </a:solidFill>
            </a:endParaRPr>
          </a:p>
          <a:p>
            <a:pPr marL="0" indent="0" algn="l">
              <a:buNone/>
            </a:pPr>
            <a:r>
              <a:rPr lang="en-US" sz="4800" b="1" dirty="0" err="1">
                <a:solidFill>
                  <a:schemeClr val="bg1"/>
                </a:solidFill>
              </a:rPr>
              <a:t>1. Banyaknya Cara Memilih r Objek dari n Objek (Kombinasi)</a:t>
            </a:r>
            <a:endParaRPr lang="en-US" sz="4800" b="1" dirty="0" err="1">
              <a:solidFill>
                <a:schemeClr val="bg1"/>
              </a:solidFill>
            </a:endParaRPr>
          </a:p>
          <a:p>
            <a:pPr marL="0" indent="0" algn="l">
              <a:buNone/>
            </a:pPr>
            <a:endParaRPr lang="en-US" sz="4800" b="1" dirty="0" err="1">
              <a:solidFill>
                <a:schemeClr val="bg1"/>
              </a:solidFill>
            </a:endParaRPr>
          </a:p>
          <a:p>
            <a:pPr marL="0" indent="0" algn="l">
              <a:buNone/>
            </a:pPr>
            <a:r>
              <a:rPr lang="en-US" sz="4800" dirty="0" err="1">
                <a:solidFill>
                  <a:schemeClr val="bg1"/>
                </a:solidFill>
              </a:rPr>
              <a:t>Pernyataan: Untuk n ≥ 1 dan 0 ≤ r ≤ n, banyaknya cara memilih r objek dari n objek adalah:</a:t>
            </a:r>
            <a:endParaRPr lang="en-US" sz="4800" dirty="0" err="1">
              <a:solidFill>
                <a:schemeClr val="bg1"/>
              </a:solidFill>
            </a:endParaRPr>
          </a:p>
          <a:p>
            <a:pPr marL="0" indent="0" algn="l">
              <a:buNone/>
            </a:pPr>
            <a:r>
              <a:rPr lang="en-US" sz="4800" dirty="0" err="1">
                <a:solidFill>
                  <a:schemeClr val="bg1"/>
                </a:solidFill>
              </a:rPr>
              <a:t>C(n, r) = n! / (r! (n - r)!)</a:t>
            </a:r>
            <a:endParaRPr lang="en-US" sz="4800" dirty="0" err="1">
              <a:solidFill>
                <a:schemeClr val="bg1"/>
              </a:solidFill>
            </a:endParaRPr>
          </a:p>
        </p:txBody>
      </p:sp>
      <p:sp>
        <p:nvSpPr>
          <p:cNvPr id="2" name="Title 1"/>
          <p:cNvSpPr txBox="1"/>
          <p:nvPr/>
        </p:nvSpPr>
        <p:spPr>
          <a:xfrm>
            <a:off x="0" y="0"/>
            <a:ext cx="12192000" cy="1325563"/>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a:sym typeface="+mn-ea"/>
              </a:rPr>
              <a:t>Langkah-</a:t>
            </a:r>
            <a:r>
              <a:rPr lang="en-US" dirty="0" err="1">
                <a:sym typeface="+mn-ea"/>
              </a:rPr>
              <a:t>langkah</a:t>
            </a:r>
            <a:r>
              <a:rPr lang="en-US" dirty="0">
                <a:sym typeface="+mn-ea"/>
              </a:rPr>
              <a:t> </a:t>
            </a:r>
            <a:r>
              <a:rPr lang="en-US" dirty="0" err="1">
                <a:sym typeface="+mn-ea"/>
              </a:rPr>
              <a:t>pembuktian</a:t>
            </a:r>
            <a:r>
              <a:rPr lang="en-US" dirty="0">
                <a:sym typeface="+mn-ea"/>
              </a:rPr>
              <a:t>:</a:t>
            </a:r>
            <a:endParaRPr lang="en-IE"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rgbClr val="0045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p:cNvSpPr>
            <a:spLocks noGrp="1"/>
          </p:cNvSpPr>
          <p:nvPr>
            <p:ph idx="1"/>
          </p:nvPr>
        </p:nvSpPr>
        <p:spPr>
          <a:xfrm>
            <a:off x="422275" y="1537970"/>
            <a:ext cx="11218545" cy="4639310"/>
          </a:xfrm>
        </p:spPr>
        <p:txBody>
          <a:bodyPr>
            <a:normAutofit lnSpcReduction="20000"/>
          </a:bodyPr>
          <a:lstStyle/>
          <a:p>
            <a:pPr marL="0" indent="0" algn="l">
              <a:buNone/>
            </a:pPr>
            <a:r>
              <a:rPr lang="en-US" sz="4800" b="1" dirty="0" err="1">
                <a:solidFill>
                  <a:schemeClr val="bg1"/>
                </a:solidFill>
              </a:rPr>
              <a:t>Langkah Basis:</a:t>
            </a:r>
            <a:endParaRPr lang="en-US" sz="4800" b="1" dirty="0" err="1">
              <a:solidFill>
                <a:schemeClr val="bg1"/>
              </a:solidFill>
            </a:endParaRPr>
          </a:p>
          <a:p>
            <a:pPr marL="0" indent="0" algn="l">
              <a:buNone/>
            </a:pPr>
            <a:endParaRPr lang="en-US" sz="4800" b="1" dirty="0" err="1">
              <a:solidFill>
                <a:schemeClr val="bg1"/>
              </a:solidFill>
            </a:endParaRPr>
          </a:p>
          <a:p>
            <a:pPr marL="0" indent="0" algn="l">
              <a:buNone/>
            </a:pPr>
            <a:r>
              <a:rPr lang="en-US" sz="4800" b="1" dirty="0" err="1">
                <a:solidFill>
                  <a:schemeClr val="bg1"/>
                </a:solidFill>
              </a:rPr>
              <a:t>Untuk n = 1 dan r = 0, C(1, 0) = 1! / (0! 1!) = 1, yang benar.</a:t>
            </a:r>
            <a:endParaRPr lang="en-US" sz="4800" b="1" dirty="0" err="1">
              <a:solidFill>
                <a:schemeClr val="bg1"/>
              </a:solidFill>
            </a:endParaRPr>
          </a:p>
          <a:p>
            <a:pPr marL="0" indent="0" algn="l">
              <a:buNone/>
            </a:pPr>
            <a:endParaRPr lang="en-US" sz="4800" b="1" dirty="0" err="1">
              <a:solidFill>
                <a:schemeClr val="bg1"/>
              </a:solidFill>
            </a:endParaRPr>
          </a:p>
          <a:p>
            <a:pPr marL="0" indent="0" algn="l">
              <a:buNone/>
            </a:pPr>
            <a:r>
              <a:rPr lang="en-US" sz="4800" b="1" dirty="0" err="1">
                <a:solidFill>
                  <a:schemeClr val="bg1"/>
                </a:solidFill>
              </a:rPr>
              <a:t>Untuk n = 1 dan r = 1, C(1, 1) = 1! / (1! 0!) = 1, yang benar.</a:t>
            </a:r>
            <a:endParaRPr lang="en-US" sz="4800" b="1" dirty="0" err="1">
              <a:solidFill>
                <a:schemeClr val="bg1"/>
              </a:solidFill>
            </a:endParaRPr>
          </a:p>
        </p:txBody>
      </p:sp>
      <p:sp>
        <p:nvSpPr>
          <p:cNvPr id="2" name="Title 1"/>
          <p:cNvSpPr txBox="1"/>
          <p:nvPr/>
        </p:nvSpPr>
        <p:spPr>
          <a:xfrm>
            <a:off x="0" y="0"/>
            <a:ext cx="12192000" cy="1325563"/>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a:sym typeface="+mn-ea"/>
              </a:rPr>
              <a:t>Langkah-</a:t>
            </a:r>
            <a:r>
              <a:rPr lang="en-US" dirty="0" err="1">
                <a:sym typeface="+mn-ea"/>
              </a:rPr>
              <a:t>langkah</a:t>
            </a:r>
            <a:r>
              <a:rPr lang="en-US" dirty="0">
                <a:sym typeface="+mn-ea"/>
              </a:rPr>
              <a:t> </a:t>
            </a:r>
            <a:r>
              <a:rPr lang="en-US" dirty="0" err="1">
                <a:sym typeface="+mn-ea"/>
              </a:rPr>
              <a:t>pembuktian</a:t>
            </a:r>
            <a:r>
              <a:rPr lang="en-US" dirty="0">
                <a:sym typeface="+mn-ea"/>
              </a:rPr>
              <a:t>:</a:t>
            </a:r>
            <a:endParaRPr lang="en-IE"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rgbClr val="0045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p:cNvSpPr>
            <a:spLocks noGrp="1"/>
          </p:cNvSpPr>
          <p:nvPr>
            <p:ph idx="1"/>
          </p:nvPr>
        </p:nvSpPr>
        <p:spPr>
          <a:xfrm>
            <a:off x="375920" y="1825625"/>
            <a:ext cx="10977880" cy="4351655"/>
          </a:xfrm>
        </p:spPr>
        <p:txBody>
          <a:bodyPr>
            <a:normAutofit fontScale="55000"/>
          </a:bodyPr>
          <a:lstStyle/>
          <a:p>
            <a:pPr marL="0" indent="0">
              <a:buNone/>
            </a:pPr>
            <a:r>
              <a:rPr lang="en-US">
                <a:solidFill>
                  <a:schemeClr val="bg1"/>
                </a:solidFill>
              </a:rPr>
              <a:t>Langkah Induksi:</a:t>
            </a:r>
            <a:endParaRPr lang="en-US">
              <a:solidFill>
                <a:schemeClr val="bg1"/>
              </a:solidFill>
            </a:endParaRPr>
          </a:p>
          <a:p>
            <a:pPr marL="0" indent="0">
              <a:buNone/>
            </a:pPr>
            <a:r>
              <a:rPr lang="en-US">
                <a:solidFill>
                  <a:schemeClr val="bg1"/>
                </a:solidFill>
              </a:rPr>
              <a:t>Asumsikan C(k, r) = k! / (r! (k - r)!) benar untuk n = k, di mana k ≥ 1 dan 0 ≤ r ≤ k.</a:t>
            </a:r>
            <a:endParaRPr lang="en-US">
              <a:solidFill>
                <a:schemeClr val="bg1"/>
              </a:solidFill>
            </a:endParaRPr>
          </a:p>
          <a:p>
            <a:pPr marL="0" indent="0">
              <a:buNone/>
            </a:pPr>
            <a:r>
              <a:rPr lang="en-US">
                <a:solidFill>
                  <a:schemeClr val="bg1"/>
                </a:solidFill>
              </a:rPr>
              <a:t>Buktikan C(k + 1, r) = (k + 1)! / (r! (k + 1 - r)!) benar:</a:t>
            </a:r>
            <a:endParaRPr lang="en-US">
              <a:solidFill>
                <a:schemeClr val="bg1"/>
              </a:solidFill>
            </a:endParaRPr>
          </a:p>
          <a:p>
            <a:pPr marL="0" indent="0">
              <a:buNone/>
            </a:pPr>
            <a:r>
              <a:rPr lang="en-US" b="1">
                <a:solidFill>
                  <a:schemeClr val="bg1"/>
                </a:solidFill>
              </a:rPr>
              <a:t>Kasus 1: r = 0</a:t>
            </a:r>
            <a:endParaRPr lang="en-US" b="1">
              <a:solidFill>
                <a:schemeClr val="bg1"/>
              </a:solidFill>
            </a:endParaRPr>
          </a:p>
          <a:p>
            <a:pPr marL="0" indent="0">
              <a:buNone/>
            </a:pPr>
            <a:r>
              <a:rPr lang="en-US">
                <a:solidFill>
                  <a:schemeClr val="bg1"/>
                </a:solidFill>
              </a:rPr>
              <a:t>C(k + 1, 0) = (k + 1)! / (0! (k + 1)!) = 1, yang benar.</a:t>
            </a:r>
            <a:endParaRPr lang="en-US">
              <a:solidFill>
                <a:schemeClr val="bg1"/>
              </a:solidFill>
            </a:endParaRPr>
          </a:p>
          <a:p>
            <a:pPr marL="0" indent="0">
              <a:buNone/>
            </a:pPr>
            <a:r>
              <a:rPr lang="en-US" b="1">
                <a:solidFill>
                  <a:schemeClr val="bg1"/>
                </a:solidFill>
              </a:rPr>
              <a:t>Kasus 2: 0 &lt; r ≤ k + 1</a:t>
            </a:r>
            <a:endParaRPr lang="en-US" b="1">
              <a:solidFill>
                <a:schemeClr val="bg1"/>
              </a:solidFill>
            </a:endParaRPr>
          </a:p>
          <a:p>
            <a:pPr marL="0" indent="0">
              <a:buNone/>
            </a:pPr>
            <a:r>
              <a:rPr lang="en-US">
                <a:solidFill>
                  <a:schemeClr val="bg1"/>
                </a:solidFill>
              </a:rPr>
              <a:t>C(k + 1, r) = (k + 1)! / (r! (k + 1 - r)!)</a:t>
            </a:r>
            <a:endParaRPr lang="en-US">
              <a:solidFill>
                <a:schemeClr val="bg1"/>
              </a:solidFill>
            </a:endParaRPr>
          </a:p>
          <a:p>
            <a:pPr marL="0" indent="0">
              <a:buNone/>
            </a:pPr>
            <a:r>
              <a:rPr lang="en-US">
                <a:solidFill>
                  <a:schemeClr val="bg1"/>
                </a:solidFill>
              </a:rPr>
              <a:t>= [(k + 1) * k!] / [r! (k - r)! (k + 1 - r)!]</a:t>
            </a:r>
            <a:endParaRPr lang="en-US">
              <a:solidFill>
                <a:schemeClr val="bg1"/>
              </a:solidFill>
            </a:endParaRPr>
          </a:p>
          <a:p>
            <a:pPr marL="0" indent="0">
              <a:buNone/>
            </a:pPr>
            <a:r>
              <a:rPr lang="en-US">
                <a:solidFill>
                  <a:schemeClr val="bg1"/>
                </a:solidFill>
              </a:rPr>
              <a:t>= [k! / (r! (k - r)!) * (k + 1)] / [(k - r + 1)! (r - 1)!]</a:t>
            </a:r>
            <a:endParaRPr lang="en-US">
              <a:solidFill>
                <a:schemeClr val="bg1"/>
              </a:solidFill>
            </a:endParaRPr>
          </a:p>
          <a:p>
            <a:pPr marL="0" indent="0">
              <a:buNone/>
            </a:pPr>
            <a:r>
              <a:rPr lang="en-US">
                <a:solidFill>
                  <a:schemeClr val="bg1"/>
                </a:solidFill>
              </a:rPr>
              <a:t>= C(k, r) * (k + 1) / (k - r + 1)</a:t>
            </a:r>
            <a:endParaRPr lang="en-US">
              <a:solidFill>
                <a:schemeClr val="bg1"/>
              </a:solidFill>
            </a:endParaRPr>
          </a:p>
          <a:p>
            <a:pPr marL="0" indent="0">
              <a:buNone/>
            </a:pPr>
            <a:r>
              <a:rPr lang="en-US">
                <a:solidFill>
                  <a:schemeClr val="bg1"/>
                </a:solidFill>
              </a:rPr>
              <a:t>Berdasarkan asumsi induksi, C(k, r) = k! / (r! (k - r)!) benar.</a:t>
            </a:r>
            <a:endParaRPr lang="en-US">
              <a:solidFill>
                <a:schemeClr val="bg1"/>
              </a:solidFill>
            </a:endParaRPr>
          </a:p>
          <a:p>
            <a:pPr marL="0" indent="0">
              <a:buNone/>
            </a:pPr>
            <a:r>
              <a:rPr lang="en-US">
                <a:solidFill>
                  <a:schemeClr val="bg1"/>
                </a:solidFill>
              </a:rPr>
              <a:t>Oleh karena itu, C(k + 1, r) = (k + 1)! / (r! (k + 1 - r)!) benar.</a:t>
            </a:r>
            <a:endParaRPr lang="en-US">
              <a:solidFill>
                <a:schemeClr val="bg1"/>
              </a:solidFill>
            </a:endParaRPr>
          </a:p>
        </p:txBody>
      </p:sp>
      <p:sp>
        <p:nvSpPr>
          <p:cNvPr id="2" name="Title 1"/>
          <p:cNvSpPr txBox="1"/>
          <p:nvPr/>
        </p:nvSpPr>
        <p:spPr>
          <a:xfrm>
            <a:off x="0" y="0"/>
            <a:ext cx="12192000" cy="1325563"/>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a:sym typeface="+mn-ea"/>
              </a:rPr>
              <a:t>Langkah-</a:t>
            </a:r>
            <a:r>
              <a:rPr lang="en-US" dirty="0" err="1">
                <a:sym typeface="+mn-ea"/>
              </a:rPr>
              <a:t>langkah</a:t>
            </a:r>
            <a:r>
              <a:rPr lang="en-US" dirty="0">
                <a:sym typeface="+mn-ea"/>
              </a:rPr>
              <a:t> </a:t>
            </a:r>
            <a:r>
              <a:rPr lang="en-US" dirty="0" err="1">
                <a:sym typeface="+mn-ea"/>
              </a:rPr>
              <a:t>pembuktian</a:t>
            </a:r>
            <a:r>
              <a:rPr lang="en-US" dirty="0">
                <a:sym typeface="+mn-ea"/>
              </a:rPr>
              <a:t>:</a:t>
            </a:r>
            <a:endParaRPr lang="en-IE"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rgbClr val="0045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p:cNvSpPr>
            <a:spLocks noGrp="1"/>
          </p:cNvSpPr>
          <p:nvPr>
            <p:ph idx="1"/>
          </p:nvPr>
        </p:nvSpPr>
        <p:spPr/>
        <p:txBody>
          <a:bodyPr/>
          <a:lstStyle/>
          <a:p>
            <a:pPr marL="0" indent="0">
              <a:buNone/>
            </a:pPr>
            <a:r>
              <a:rPr lang="en-US">
                <a:solidFill>
                  <a:schemeClr val="bg1"/>
                </a:solidFill>
              </a:rPr>
              <a:t>Kesimpulan:</a:t>
            </a:r>
            <a:endParaRPr lang="en-US">
              <a:solidFill>
                <a:schemeClr val="bg1"/>
              </a:solidFill>
            </a:endParaRPr>
          </a:p>
          <a:p>
            <a:pPr marL="0" indent="0">
              <a:buNone/>
            </a:pPr>
            <a:endParaRPr lang="en-US">
              <a:solidFill>
                <a:schemeClr val="bg1"/>
              </a:solidFill>
            </a:endParaRPr>
          </a:p>
          <a:p>
            <a:pPr marL="0" indent="0">
              <a:buNone/>
            </a:pPr>
            <a:r>
              <a:rPr lang="en-US">
                <a:solidFill>
                  <a:schemeClr val="bg1"/>
                </a:solidFill>
              </a:rPr>
              <a:t>Berdasarkan prinsip induksi matematika, C(n, r) = n! / (r! (n - r)!) benar untuk semua n ≥ 1 dan 0 ≤ r ≤ n.</a:t>
            </a:r>
            <a:endParaRPr lang="en-US">
              <a:solidFill>
                <a:schemeClr val="bg1"/>
              </a:solidFill>
            </a:endParaRPr>
          </a:p>
        </p:txBody>
      </p:sp>
      <p:sp>
        <p:nvSpPr>
          <p:cNvPr id="2" name="Title 1"/>
          <p:cNvSpPr txBox="1"/>
          <p:nvPr/>
        </p:nvSpPr>
        <p:spPr>
          <a:xfrm>
            <a:off x="0" y="0"/>
            <a:ext cx="12192000" cy="1325563"/>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a:sym typeface="+mn-ea"/>
              </a:rPr>
              <a:t>Langkah-</a:t>
            </a:r>
            <a:r>
              <a:rPr lang="en-US" dirty="0" err="1">
                <a:sym typeface="+mn-ea"/>
              </a:rPr>
              <a:t>langkah</a:t>
            </a:r>
            <a:r>
              <a:rPr lang="en-US" dirty="0">
                <a:sym typeface="+mn-ea"/>
              </a:rPr>
              <a:t> </a:t>
            </a:r>
            <a:r>
              <a:rPr lang="en-US" dirty="0" err="1">
                <a:sym typeface="+mn-ea"/>
              </a:rPr>
              <a:t>pembuktian</a:t>
            </a:r>
            <a:r>
              <a:rPr lang="en-US" dirty="0">
                <a:sym typeface="+mn-ea"/>
              </a:rPr>
              <a:t>:</a:t>
            </a:r>
            <a:endParaRPr lang="en-IE"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0"/>
            <a:ext cx="12192000" cy="6858000"/>
          </a:xfrm>
          <a:prstGeom prst="rect">
            <a:avLst/>
          </a:prstGeom>
          <a:solidFill>
            <a:srgbClr val="0045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1"/>
          <p:cNvSpPr txBox="1"/>
          <p:nvPr/>
        </p:nvSpPr>
        <p:spPr>
          <a:xfrm>
            <a:off x="0" y="31530"/>
            <a:ext cx="12192000" cy="1325563"/>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IE" b="1" dirty="0" err="1"/>
              <a:t>Kelebihan</a:t>
            </a:r>
            <a:r>
              <a:rPr lang="en-IE" b="1" dirty="0"/>
              <a:t> </a:t>
            </a:r>
            <a:r>
              <a:rPr lang="en-IE" b="1" dirty="0" err="1"/>
              <a:t>Induksi</a:t>
            </a:r>
            <a:r>
              <a:rPr lang="en-IE" b="1" dirty="0"/>
              <a:t> </a:t>
            </a:r>
            <a:r>
              <a:rPr lang="en-IE" b="1" dirty="0" err="1"/>
              <a:t>Matematika</a:t>
            </a:r>
            <a:endParaRPr lang="en-IE" dirty="0"/>
          </a:p>
        </p:txBody>
      </p:sp>
      <p:sp>
        <p:nvSpPr>
          <p:cNvPr id="4" name="Rectangle: Rounded Corners 3"/>
          <p:cNvSpPr/>
          <p:nvPr/>
        </p:nvSpPr>
        <p:spPr>
          <a:xfrm>
            <a:off x="1040524" y="2010103"/>
            <a:ext cx="4256690" cy="413844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E" sz="2400" b="1" dirty="0"/>
              <a:t>01</a:t>
            </a:r>
            <a:endParaRPr lang="en-IE" sz="2400" b="1" dirty="0"/>
          </a:p>
          <a:p>
            <a:r>
              <a:rPr lang="en-IE" sz="2400" b="1" dirty="0"/>
              <a:t>Bukti yang </a:t>
            </a:r>
            <a:r>
              <a:rPr lang="en-IE" sz="2400" b="1" dirty="0" err="1"/>
              <a:t>Ketat</a:t>
            </a:r>
            <a:endParaRPr lang="en-IE" sz="2400" b="1" dirty="0"/>
          </a:p>
          <a:p>
            <a:r>
              <a:rPr lang="en-IE" sz="2400" dirty="0" err="1"/>
              <a:t>Induksi</a:t>
            </a:r>
            <a:r>
              <a:rPr lang="en-IE" sz="2400" dirty="0"/>
              <a:t> </a:t>
            </a:r>
            <a:r>
              <a:rPr lang="en-IE" sz="2400" dirty="0" err="1"/>
              <a:t>matematika</a:t>
            </a:r>
            <a:r>
              <a:rPr lang="en-IE" sz="2400" dirty="0"/>
              <a:t> </a:t>
            </a:r>
            <a:r>
              <a:rPr lang="en-IE" sz="2400" dirty="0" err="1"/>
              <a:t>memberikan</a:t>
            </a:r>
            <a:r>
              <a:rPr lang="en-IE" sz="2400" dirty="0"/>
              <a:t> </a:t>
            </a:r>
            <a:r>
              <a:rPr lang="en-IE" sz="2400" dirty="0" err="1"/>
              <a:t>pendekatan</a:t>
            </a:r>
            <a:r>
              <a:rPr lang="en-IE" sz="2400" dirty="0"/>
              <a:t> yang </a:t>
            </a:r>
            <a:r>
              <a:rPr lang="en-IE" sz="2400" dirty="0" err="1"/>
              <a:t>ketat</a:t>
            </a:r>
            <a:r>
              <a:rPr lang="en-IE" sz="2400" dirty="0"/>
              <a:t> dan </a:t>
            </a:r>
            <a:r>
              <a:rPr lang="en-IE" sz="2400" dirty="0" err="1"/>
              <a:t>sistematis</a:t>
            </a:r>
            <a:r>
              <a:rPr lang="en-IE" sz="2400" dirty="0"/>
              <a:t> </a:t>
            </a:r>
            <a:r>
              <a:rPr lang="en-IE" sz="2400" dirty="0" err="1"/>
              <a:t>dalam</a:t>
            </a:r>
            <a:r>
              <a:rPr lang="en-IE" sz="2400" dirty="0"/>
              <a:t> </a:t>
            </a:r>
            <a:r>
              <a:rPr lang="en-IE" sz="2400" dirty="0" err="1"/>
              <a:t>membuktikan</a:t>
            </a:r>
            <a:r>
              <a:rPr lang="en-IE" sz="2400" dirty="0"/>
              <a:t> </a:t>
            </a:r>
            <a:r>
              <a:rPr lang="en-IE" sz="2400" dirty="0" err="1"/>
              <a:t>sifat-sifat</a:t>
            </a:r>
            <a:r>
              <a:rPr lang="en-IE" sz="2400" dirty="0"/>
              <a:t> </a:t>
            </a:r>
            <a:r>
              <a:rPr lang="en-IE" sz="2400" dirty="0" err="1"/>
              <a:t>algoritma</a:t>
            </a:r>
            <a:r>
              <a:rPr lang="en-IE" sz="2400" dirty="0"/>
              <a:t> dan </a:t>
            </a:r>
            <a:r>
              <a:rPr lang="en-IE" sz="2400" dirty="0" err="1"/>
              <a:t>pernyataan</a:t>
            </a:r>
            <a:r>
              <a:rPr lang="en-IE" sz="2400" dirty="0"/>
              <a:t> </a:t>
            </a:r>
            <a:r>
              <a:rPr lang="en-IE" sz="2400" dirty="0" err="1"/>
              <a:t>matematika</a:t>
            </a:r>
            <a:r>
              <a:rPr lang="en-IE" sz="2400" dirty="0"/>
              <a:t>.</a:t>
            </a:r>
            <a:endParaRPr lang="en-IE" sz="2400" dirty="0"/>
          </a:p>
          <a:p>
            <a:pPr algn="ctr"/>
            <a:endParaRPr lang="en-IE" sz="2400" dirty="0"/>
          </a:p>
        </p:txBody>
      </p:sp>
      <p:sp>
        <p:nvSpPr>
          <p:cNvPr id="5" name="Rectangle: Rounded Corners 4"/>
          <p:cNvSpPr/>
          <p:nvPr/>
        </p:nvSpPr>
        <p:spPr>
          <a:xfrm>
            <a:off x="6159062" y="2010103"/>
            <a:ext cx="4256690" cy="4138449"/>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r>
              <a:rPr lang="en-IE" sz="2400" b="1" dirty="0"/>
              <a:t>02</a:t>
            </a:r>
            <a:endParaRPr lang="en-IE" sz="2400" b="1" dirty="0"/>
          </a:p>
          <a:p>
            <a:r>
              <a:rPr lang="en-IE" sz="2400" b="1" dirty="0" err="1"/>
              <a:t>Keserbagunaan</a:t>
            </a:r>
            <a:endParaRPr lang="en-IE" sz="2400" b="1" dirty="0"/>
          </a:p>
          <a:p>
            <a:r>
              <a:rPr lang="en-IE" sz="2400" dirty="0" err="1"/>
              <a:t>Ini</a:t>
            </a:r>
            <a:r>
              <a:rPr lang="en-IE" sz="2400" dirty="0"/>
              <a:t> </a:t>
            </a:r>
            <a:r>
              <a:rPr lang="en-IE" sz="2400" dirty="0" err="1"/>
              <a:t>dapat</a:t>
            </a:r>
            <a:r>
              <a:rPr lang="en-IE" sz="2400" dirty="0"/>
              <a:t> </a:t>
            </a:r>
            <a:r>
              <a:rPr lang="en-IE" sz="2400" dirty="0" err="1"/>
              <a:t>diterapkan</a:t>
            </a:r>
            <a:r>
              <a:rPr lang="en-IE" sz="2400" dirty="0"/>
              <a:t> pada </a:t>
            </a:r>
            <a:r>
              <a:rPr lang="en-IE" sz="2400" dirty="0" err="1"/>
              <a:t>berbagai</a:t>
            </a:r>
            <a:r>
              <a:rPr lang="en-IE" sz="2400" dirty="0"/>
              <a:t> </a:t>
            </a:r>
            <a:r>
              <a:rPr lang="en-IE" sz="2400" dirty="0" err="1"/>
              <a:t>masalah</a:t>
            </a:r>
            <a:r>
              <a:rPr lang="en-IE" sz="2400" dirty="0"/>
              <a:t> </a:t>
            </a:r>
            <a:r>
              <a:rPr lang="en-IE" sz="2400" dirty="0" err="1"/>
              <a:t>matematika</a:t>
            </a:r>
            <a:r>
              <a:rPr lang="en-IE" sz="2400" dirty="0"/>
              <a:t>, </a:t>
            </a:r>
            <a:r>
              <a:rPr lang="en-IE" sz="2400" dirty="0" err="1"/>
              <a:t>menjadikannya</a:t>
            </a:r>
            <a:r>
              <a:rPr lang="en-IE" sz="2400" dirty="0"/>
              <a:t> </a:t>
            </a:r>
            <a:r>
              <a:rPr lang="en-IE" sz="2400" dirty="0" err="1"/>
              <a:t>alat</a:t>
            </a:r>
            <a:r>
              <a:rPr lang="en-IE" sz="2400" dirty="0"/>
              <a:t> yang </a:t>
            </a:r>
            <a:r>
              <a:rPr lang="en-IE" sz="2400" dirty="0" err="1"/>
              <a:t>serbaguna</a:t>
            </a:r>
            <a:r>
              <a:rPr lang="en-IE" sz="2400" dirty="0"/>
              <a:t> dan </a:t>
            </a:r>
            <a:r>
              <a:rPr lang="en-IE" sz="2400" dirty="0" err="1"/>
              <a:t>tak</a:t>
            </a:r>
            <a:r>
              <a:rPr lang="en-IE" sz="2400" dirty="0"/>
              <a:t> </a:t>
            </a:r>
            <a:r>
              <a:rPr lang="en-IE" sz="2400" dirty="0" err="1"/>
              <a:t>tergantikan</a:t>
            </a:r>
            <a:r>
              <a:rPr lang="en-IE" sz="2400" dirty="0"/>
              <a:t> </a:t>
            </a:r>
            <a:r>
              <a:rPr lang="en-IE" sz="2400" dirty="0" err="1"/>
              <a:t>dalam</a:t>
            </a:r>
            <a:r>
              <a:rPr lang="en-IE" sz="2400" dirty="0"/>
              <a:t> </a:t>
            </a:r>
            <a:r>
              <a:rPr lang="en-IE" sz="2400" dirty="0" err="1"/>
              <a:t>kotak</a:t>
            </a:r>
            <a:r>
              <a:rPr lang="en-IE" sz="2400" dirty="0"/>
              <a:t> </a:t>
            </a:r>
            <a:r>
              <a:rPr lang="en-IE" sz="2400" dirty="0" err="1"/>
              <a:t>alat</a:t>
            </a:r>
            <a:r>
              <a:rPr lang="en-IE" sz="2400" dirty="0"/>
              <a:t> </a:t>
            </a:r>
            <a:r>
              <a:rPr lang="en-IE" sz="2400" dirty="0" err="1"/>
              <a:t>matematikawan</a:t>
            </a:r>
            <a:r>
              <a:rPr lang="en-IE" sz="2400" dirty="0"/>
              <a:t>.</a:t>
            </a:r>
            <a:endParaRPr lang="en-IE" sz="2400"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rgbClr val="0045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tle 1"/>
          <p:cNvSpPr txBox="1"/>
          <p:nvPr/>
        </p:nvSpPr>
        <p:spPr>
          <a:xfrm>
            <a:off x="0" y="31530"/>
            <a:ext cx="12192000" cy="1325563"/>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sv-SE" dirty="0"/>
              <a:t>Kesimpulan</a:t>
            </a:r>
            <a:endParaRPr lang="en-IE" dirty="0"/>
          </a:p>
        </p:txBody>
      </p:sp>
      <p:sp>
        <p:nvSpPr>
          <p:cNvPr id="3" name="Content Placeholder 2"/>
          <p:cNvSpPr>
            <a:spLocks noGrp="1"/>
          </p:cNvSpPr>
          <p:nvPr>
            <p:ph idx="1"/>
          </p:nvPr>
        </p:nvSpPr>
        <p:spPr/>
        <p:txBody>
          <a:bodyPr>
            <a:normAutofit fontScale="92500" lnSpcReduction="10000"/>
          </a:bodyPr>
          <a:lstStyle/>
          <a:p>
            <a:r>
              <a:rPr lang="en-US" dirty="0" err="1">
                <a:solidFill>
                  <a:schemeClr val="bg1"/>
                </a:solidFill>
              </a:rPr>
              <a:t>Induksi</a:t>
            </a:r>
            <a:r>
              <a:rPr lang="en-US" dirty="0">
                <a:solidFill>
                  <a:schemeClr val="bg1"/>
                </a:solidFill>
              </a:rPr>
              <a:t> </a:t>
            </a:r>
            <a:r>
              <a:rPr lang="en-US" dirty="0" err="1">
                <a:solidFill>
                  <a:schemeClr val="bg1"/>
                </a:solidFill>
              </a:rPr>
              <a:t>matematika</a:t>
            </a:r>
            <a:r>
              <a:rPr lang="en-US" dirty="0">
                <a:solidFill>
                  <a:schemeClr val="bg1"/>
                </a:solidFill>
              </a:rPr>
              <a:t> </a:t>
            </a:r>
            <a:r>
              <a:rPr lang="en-US" dirty="0" err="1">
                <a:solidFill>
                  <a:schemeClr val="bg1"/>
                </a:solidFill>
              </a:rPr>
              <a:t>adalah</a:t>
            </a:r>
            <a:r>
              <a:rPr lang="en-US" dirty="0">
                <a:solidFill>
                  <a:schemeClr val="bg1"/>
                </a:solidFill>
              </a:rPr>
              <a:t> </a:t>
            </a:r>
            <a:r>
              <a:rPr lang="en-US" dirty="0" err="1">
                <a:solidFill>
                  <a:schemeClr val="bg1"/>
                </a:solidFill>
              </a:rPr>
              <a:t>alat</a:t>
            </a:r>
            <a:r>
              <a:rPr lang="en-US" dirty="0">
                <a:solidFill>
                  <a:schemeClr val="bg1"/>
                </a:solidFill>
              </a:rPr>
              <a:t> yang </a:t>
            </a:r>
            <a:r>
              <a:rPr lang="en-US" dirty="0" err="1">
                <a:solidFill>
                  <a:schemeClr val="bg1"/>
                </a:solidFill>
              </a:rPr>
              <a:t>kuat</a:t>
            </a:r>
            <a:r>
              <a:rPr lang="en-US" dirty="0">
                <a:solidFill>
                  <a:schemeClr val="bg1"/>
                </a:solidFill>
              </a:rPr>
              <a:t> </a:t>
            </a:r>
            <a:r>
              <a:rPr lang="en-US" dirty="0" err="1">
                <a:solidFill>
                  <a:schemeClr val="bg1"/>
                </a:solidFill>
              </a:rPr>
              <a:t>untuk</a:t>
            </a:r>
            <a:r>
              <a:rPr lang="en-US" dirty="0">
                <a:solidFill>
                  <a:schemeClr val="bg1"/>
                </a:solidFill>
              </a:rPr>
              <a:t> </a:t>
            </a:r>
            <a:r>
              <a:rPr lang="en-US" dirty="0" err="1">
                <a:solidFill>
                  <a:schemeClr val="bg1"/>
                </a:solidFill>
              </a:rPr>
              <a:t>membuktikan</a:t>
            </a:r>
            <a:r>
              <a:rPr lang="en-US" dirty="0">
                <a:solidFill>
                  <a:schemeClr val="bg1"/>
                </a:solidFill>
              </a:rPr>
              <a:t> </a:t>
            </a:r>
            <a:r>
              <a:rPr lang="en-US" dirty="0" err="1">
                <a:solidFill>
                  <a:schemeClr val="bg1"/>
                </a:solidFill>
              </a:rPr>
              <a:t>properti</a:t>
            </a:r>
            <a:r>
              <a:rPr lang="en-US" dirty="0">
                <a:solidFill>
                  <a:schemeClr val="bg1"/>
                </a:solidFill>
              </a:rPr>
              <a:t> </a:t>
            </a:r>
            <a:r>
              <a:rPr lang="en-US" dirty="0" err="1">
                <a:solidFill>
                  <a:schemeClr val="bg1"/>
                </a:solidFill>
              </a:rPr>
              <a:t>barisan</a:t>
            </a:r>
            <a:r>
              <a:rPr lang="en-US" dirty="0">
                <a:solidFill>
                  <a:schemeClr val="bg1"/>
                </a:solidFill>
              </a:rPr>
              <a:t> dan </a:t>
            </a:r>
            <a:r>
              <a:rPr lang="en-US" dirty="0" err="1">
                <a:solidFill>
                  <a:schemeClr val="bg1"/>
                </a:solidFill>
              </a:rPr>
              <a:t>deret</a:t>
            </a:r>
            <a:r>
              <a:rPr lang="en-US" dirty="0">
                <a:solidFill>
                  <a:schemeClr val="bg1"/>
                </a:solidFill>
              </a:rPr>
              <a:t>. </a:t>
            </a:r>
            <a:r>
              <a:rPr lang="en-US" dirty="0" err="1">
                <a:solidFill>
                  <a:schemeClr val="bg1"/>
                </a:solidFill>
              </a:rPr>
              <a:t>Dengan</a:t>
            </a:r>
            <a:r>
              <a:rPr lang="en-US" dirty="0">
                <a:solidFill>
                  <a:schemeClr val="bg1"/>
                </a:solidFill>
              </a:rPr>
              <a:t> </a:t>
            </a:r>
            <a:r>
              <a:rPr lang="en-US" dirty="0" err="1">
                <a:solidFill>
                  <a:schemeClr val="bg1"/>
                </a:solidFill>
              </a:rPr>
              <a:t>menggunakan</a:t>
            </a:r>
            <a:r>
              <a:rPr lang="en-US" dirty="0">
                <a:solidFill>
                  <a:schemeClr val="bg1"/>
                </a:solidFill>
              </a:rPr>
              <a:t> </a:t>
            </a:r>
            <a:r>
              <a:rPr lang="en-US" dirty="0" err="1">
                <a:solidFill>
                  <a:schemeClr val="bg1"/>
                </a:solidFill>
              </a:rPr>
              <a:t>induksi</a:t>
            </a:r>
            <a:r>
              <a:rPr lang="en-US" dirty="0">
                <a:solidFill>
                  <a:schemeClr val="bg1"/>
                </a:solidFill>
              </a:rPr>
              <a:t> </a:t>
            </a:r>
            <a:r>
              <a:rPr lang="en-US" dirty="0" err="1">
                <a:solidFill>
                  <a:schemeClr val="bg1"/>
                </a:solidFill>
              </a:rPr>
              <a:t>matematika</a:t>
            </a:r>
            <a:r>
              <a:rPr lang="en-US" dirty="0">
                <a:solidFill>
                  <a:schemeClr val="bg1"/>
                </a:solidFill>
              </a:rPr>
              <a:t>, </a:t>
            </a:r>
            <a:r>
              <a:rPr lang="en-US" dirty="0" err="1">
                <a:solidFill>
                  <a:schemeClr val="bg1"/>
                </a:solidFill>
              </a:rPr>
              <a:t>kita</a:t>
            </a:r>
            <a:r>
              <a:rPr lang="en-US" dirty="0">
                <a:solidFill>
                  <a:schemeClr val="bg1"/>
                </a:solidFill>
              </a:rPr>
              <a:t> </a:t>
            </a:r>
            <a:r>
              <a:rPr lang="en-US" dirty="0" err="1">
                <a:solidFill>
                  <a:schemeClr val="bg1"/>
                </a:solidFill>
              </a:rPr>
              <a:t>dapat</a:t>
            </a:r>
            <a:r>
              <a:rPr lang="en-US" dirty="0">
                <a:solidFill>
                  <a:schemeClr val="bg1"/>
                </a:solidFill>
              </a:rPr>
              <a:t> </a:t>
            </a:r>
            <a:r>
              <a:rPr lang="en-US" dirty="0" err="1">
                <a:solidFill>
                  <a:schemeClr val="bg1"/>
                </a:solidFill>
              </a:rPr>
              <a:t>menunjukkan</a:t>
            </a:r>
            <a:r>
              <a:rPr lang="en-US" dirty="0">
                <a:solidFill>
                  <a:schemeClr val="bg1"/>
                </a:solidFill>
              </a:rPr>
              <a:t> </a:t>
            </a:r>
            <a:r>
              <a:rPr lang="en-US" dirty="0" err="1">
                <a:solidFill>
                  <a:schemeClr val="bg1"/>
                </a:solidFill>
              </a:rPr>
              <a:t>bahwa</a:t>
            </a:r>
            <a:r>
              <a:rPr lang="en-US" dirty="0">
                <a:solidFill>
                  <a:schemeClr val="bg1"/>
                </a:solidFill>
              </a:rPr>
              <a:t> </a:t>
            </a:r>
            <a:r>
              <a:rPr lang="en-US" dirty="0" err="1">
                <a:solidFill>
                  <a:schemeClr val="bg1"/>
                </a:solidFill>
              </a:rPr>
              <a:t>suatu</a:t>
            </a:r>
            <a:r>
              <a:rPr lang="en-US" dirty="0">
                <a:solidFill>
                  <a:schemeClr val="bg1"/>
                </a:solidFill>
              </a:rPr>
              <a:t> </a:t>
            </a:r>
            <a:r>
              <a:rPr lang="en-US" dirty="0" err="1">
                <a:solidFill>
                  <a:schemeClr val="bg1"/>
                </a:solidFill>
              </a:rPr>
              <a:t>pernyataan</a:t>
            </a:r>
            <a:r>
              <a:rPr lang="en-US" dirty="0">
                <a:solidFill>
                  <a:schemeClr val="bg1"/>
                </a:solidFill>
              </a:rPr>
              <a:t> </a:t>
            </a:r>
            <a:r>
              <a:rPr lang="en-US" dirty="0" err="1">
                <a:solidFill>
                  <a:schemeClr val="bg1"/>
                </a:solidFill>
              </a:rPr>
              <a:t>berlaku</a:t>
            </a:r>
            <a:r>
              <a:rPr lang="en-US" dirty="0">
                <a:solidFill>
                  <a:schemeClr val="bg1"/>
                </a:solidFill>
              </a:rPr>
              <a:t> </a:t>
            </a:r>
            <a:r>
              <a:rPr lang="en-US" dirty="0" err="1">
                <a:solidFill>
                  <a:schemeClr val="bg1"/>
                </a:solidFill>
              </a:rPr>
              <a:t>untuk</a:t>
            </a:r>
            <a:r>
              <a:rPr lang="en-US" dirty="0">
                <a:solidFill>
                  <a:schemeClr val="bg1"/>
                </a:solidFill>
              </a:rPr>
              <a:t> </a:t>
            </a:r>
            <a:r>
              <a:rPr lang="en-US" dirty="0" err="1">
                <a:solidFill>
                  <a:schemeClr val="bg1"/>
                </a:solidFill>
              </a:rPr>
              <a:t>semua</a:t>
            </a:r>
            <a:r>
              <a:rPr lang="en-US" dirty="0">
                <a:solidFill>
                  <a:schemeClr val="bg1"/>
                </a:solidFill>
              </a:rPr>
              <a:t> </a:t>
            </a:r>
            <a:r>
              <a:rPr lang="en-US" dirty="0" err="1">
                <a:solidFill>
                  <a:schemeClr val="bg1"/>
                </a:solidFill>
              </a:rPr>
              <a:t>bilangan</a:t>
            </a:r>
            <a:r>
              <a:rPr lang="en-US" dirty="0">
                <a:solidFill>
                  <a:schemeClr val="bg1"/>
                </a:solidFill>
              </a:rPr>
              <a:t> natural, </a:t>
            </a:r>
            <a:r>
              <a:rPr lang="en-US" dirty="0" err="1">
                <a:solidFill>
                  <a:schemeClr val="bg1"/>
                </a:solidFill>
              </a:rPr>
              <a:t>tanpa</a:t>
            </a:r>
            <a:r>
              <a:rPr lang="en-US" dirty="0">
                <a:solidFill>
                  <a:schemeClr val="bg1"/>
                </a:solidFill>
              </a:rPr>
              <a:t> </a:t>
            </a:r>
            <a:r>
              <a:rPr lang="en-US" dirty="0" err="1">
                <a:solidFill>
                  <a:schemeClr val="bg1"/>
                </a:solidFill>
              </a:rPr>
              <a:t>harus</a:t>
            </a:r>
            <a:r>
              <a:rPr lang="en-US" dirty="0">
                <a:solidFill>
                  <a:schemeClr val="bg1"/>
                </a:solidFill>
              </a:rPr>
              <a:t> </a:t>
            </a:r>
            <a:r>
              <a:rPr lang="en-US" dirty="0" err="1">
                <a:solidFill>
                  <a:schemeClr val="bg1"/>
                </a:solidFill>
              </a:rPr>
              <a:t>membuktikannya</a:t>
            </a:r>
            <a:r>
              <a:rPr lang="en-US" dirty="0">
                <a:solidFill>
                  <a:schemeClr val="bg1"/>
                </a:solidFill>
              </a:rPr>
              <a:t> </a:t>
            </a:r>
            <a:r>
              <a:rPr lang="en-US" dirty="0" err="1">
                <a:solidFill>
                  <a:schemeClr val="bg1"/>
                </a:solidFill>
              </a:rPr>
              <a:t>secara</a:t>
            </a:r>
            <a:r>
              <a:rPr lang="en-US" dirty="0">
                <a:solidFill>
                  <a:schemeClr val="bg1"/>
                </a:solidFill>
              </a:rPr>
              <a:t> individual </a:t>
            </a:r>
            <a:r>
              <a:rPr lang="en-US" dirty="0" err="1">
                <a:solidFill>
                  <a:schemeClr val="bg1"/>
                </a:solidFill>
              </a:rPr>
              <a:t>untuk</a:t>
            </a:r>
            <a:r>
              <a:rPr lang="en-US" dirty="0">
                <a:solidFill>
                  <a:schemeClr val="bg1"/>
                </a:solidFill>
              </a:rPr>
              <a:t> </a:t>
            </a:r>
            <a:r>
              <a:rPr lang="en-US" dirty="0" err="1">
                <a:solidFill>
                  <a:schemeClr val="bg1"/>
                </a:solidFill>
              </a:rPr>
              <a:t>setiap</a:t>
            </a:r>
            <a:r>
              <a:rPr lang="en-US" dirty="0">
                <a:solidFill>
                  <a:schemeClr val="bg1"/>
                </a:solidFill>
              </a:rPr>
              <a:t> </a:t>
            </a:r>
            <a:r>
              <a:rPr lang="en-US" dirty="0" err="1">
                <a:solidFill>
                  <a:schemeClr val="bg1"/>
                </a:solidFill>
              </a:rPr>
              <a:t>bilangan</a:t>
            </a:r>
            <a:r>
              <a:rPr lang="en-US" dirty="0">
                <a:solidFill>
                  <a:schemeClr val="bg1"/>
                </a:solidFill>
              </a:rPr>
              <a:t>.</a:t>
            </a:r>
            <a:endParaRPr lang="en-US" dirty="0">
              <a:solidFill>
                <a:schemeClr val="bg1"/>
              </a:solidFill>
            </a:endParaRPr>
          </a:p>
          <a:p>
            <a:endParaRPr lang="en-US" dirty="0">
              <a:solidFill>
                <a:schemeClr val="bg1"/>
              </a:solidFill>
            </a:endParaRPr>
          </a:p>
          <a:p>
            <a:r>
              <a:rPr lang="en-US" dirty="0" err="1">
                <a:solidFill>
                  <a:schemeClr val="bg1"/>
                </a:solidFill>
              </a:rPr>
              <a:t>Induksi</a:t>
            </a:r>
            <a:r>
              <a:rPr lang="en-US" dirty="0">
                <a:solidFill>
                  <a:schemeClr val="bg1"/>
                </a:solidFill>
              </a:rPr>
              <a:t> </a:t>
            </a:r>
            <a:r>
              <a:rPr lang="en-US" dirty="0" err="1">
                <a:solidFill>
                  <a:schemeClr val="bg1"/>
                </a:solidFill>
              </a:rPr>
              <a:t>matematika</a:t>
            </a:r>
            <a:r>
              <a:rPr lang="en-US" dirty="0">
                <a:solidFill>
                  <a:schemeClr val="bg1"/>
                </a:solidFill>
              </a:rPr>
              <a:t> </a:t>
            </a:r>
            <a:r>
              <a:rPr lang="en-US" dirty="0" err="1">
                <a:solidFill>
                  <a:schemeClr val="bg1"/>
                </a:solidFill>
              </a:rPr>
              <a:t>adalah</a:t>
            </a:r>
            <a:r>
              <a:rPr lang="en-US" dirty="0">
                <a:solidFill>
                  <a:schemeClr val="bg1"/>
                </a:solidFill>
              </a:rPr>
              <a:t> </a:t>
            </a:r>
            <a:r>
              <a:rPr lang="en-US" dirty="0" err="1">
                <a:solidFill>
                  <a:schemeClr val="bg1"/>
                </a:solidFill>
              </a:rPr>
              <a:t>alat</a:t>
            </a:r>
            <a:r>
              <a:rPr lang="en-US" dirty="0">
                <a:solidFill>
                  <a:schemeClr val="bg1"/>
                </a:solidFill>
              </a:rPr>
              <a:t> yang </a:t>
            </a:r>
            <a:r>
              <a:rPr lang="en-US" dirty="0" err="1">
                <a:solidFill>
                  <a:schemeClr val="bg1"/>
                </a:solidFill>
              </a:rPr>
              <a:t>kuat</a:t>
            </a:r>
            <a:r>
              <a:rPr lang="en-US" dirty="0">
                <a:solidFill>
                  <a:schemeClr val="bg1"/>
                </a:solidFill>
              </a:rPr>
              <a:t> </a:t>
            </a:r>
            <a:r>
              <a:rPr lang="en-US" dirty="0" err="1">
                <a:solidFill>
                  <a:schemeClr val="bg1"/>
                </a:solidFill>
              </a:rPr>
              <a:t>untuk</a:t>
            </a:r>
            <a:r>
              <a:rPr lang="en-US" dirty="0">
                <a:solidFill>
                  <a:schemeClr val="bg1"/>
                </a:solidFill>
              </a:rPr>
              <a:t> </a:t>
            </a:r>
            <a:r>
              <a:rPr lang="en-US" dirty="0" err="1">
                <a:solidFill>
                  <a:schemeClr val="bg1"/>
                </a:solidFill>
              </a:rPr>
              <a:t>membuktikan</a:t>
            </a:r>
            <a:r>
              <a:rPr lang="en-US" dirty="0">
                <a:solidFill>
                  <a:schemeClr val="bg1"/>
                </a:solidFill>
              </a:rPr>
              <a:t> </a:t>
            </a:r>
            <a:r>
              <a:rPr lang="en-US" dirty="0" err="1">
                <a:solidFill>
                  <a:schemeClr val="bg1"/>
                </a:solidFill>
              </a:rPr>
              <a:t>properti</a:t>
            </a:r>
            <a:r>
              <a:rPr lang="en-US" dirty="0">
                <a:solidFill>
                  <a:schemeClr val="bg1"/>
                </a:solidFill>
              </a:rPr>
              <a:t> </a:t>
            </a:r>
            <a:r>
              <a:rPr lang="en-US" dirty="0" err="1">
                <a:solidFill>
                  <a:schemeClr val="bg1"/>
                </a:solidFill>
              </a:rPr>
              <a:t>dalam</a:t>
            </a:r>
            <a:r>
              <a:rPr lang="en-US" dirty="0">
                <a:solidFill>
                  <a:schemeClr val="bg1"/>
                </a:solidFill>
              </a:rPr>
              <a:t> </a:t>
            </a:r>
            <a:r>
              <a:rPr lang="en-US" dirty="0" err="1">
                <a:solidFill>
                  <a:schemeClr val="bg1"/>
                </a:solidFill>
              </a:rPr>
              <a:t>kombinatorika</a:t>
            </a:r>
            <a:r>
              <a:rPr lang="en-US" dirty="0">
                <a:solidFill>
                  <a:schemeClr val="bg1"/>
                </a:solidFill>
              </a:rPr>
              <a:t>. </a:t>
            </a:r>
            <a:r>
              <a:rPr lang="en-US" dirty="0" err="1">
                <a:solidFill>
                  <a:schemeClr val="bg1"/>
                </a:solidFill>
              </a:rPr>
              <a:t>Dengan</a:t>
            </a:r>
            <a:r>
              <a:rPr lang="en-US" dirty="0">
                <a:solidFill>
                  <a:schemeClr val="bg1"/>
                </a:solidFill>
              </a:rPr>
              <a:t> </a:t>
            </a:r>
            <a:r>
              <a:rPr lang="en-US" dirty="0" err="1">
                <a:solidFill>
                  <a:schemeClr val="bg1"/>
                </a:solidFill>
              </a:rPr>
              <a:t>menggunakan</a:t>
            </a:r>
            <a:r>
              <a:rPr lang="en-US" dirty="0">
                <a:solidFill>
                  <a:schemeClr val="bg1"/>
                </a:solidFill>
              </a:rPr>
              <a:t> </a:t>
            </a:r>
            <a:r>
              <a:rPr lang="en-US" dirty="0" err="1">
                <a:solidFill>
                  <a:schemeClr val="bg1"/>
                </a:solidFill>
              </a:rPr>
              <a:t>metode</a:t>
            </a:r>
            <a:r>
              <a:rPr lang="en-US" dirty="0">
                <a:solidFill>
                  <a:schemeClr val="bg1"/>
                </a:solidFill>
              </a:rPr>
              <a:t> </a:t>
            </a:r>
            <a:r>
              <a:rPr lang="en-US" dirty="0" err="1">
                <a:solidFill>
                  <a:schemeClr val="bg1"/>
                </a:solidFill>
              </a:rPr>
              <a:t>ini</a:t>
            </a:r>
            <a:r>
              <a:rPr lang="en-US" dirty="0">
                <a:solidFill>
                  <a:schemeClr val="bg1"/>
                </a:solidFill>
              </a:rPr>
              <a:t>, </a:t>
            </a:r>
            <a:r>
              <a:rPr lang="en-US" dirty="0" err="1">
                <a:solidFill>
                  <a:schemeClr val="bg1"/>
                </a:solidFill>
              </a:rPr>
              <a:t>kita</a:t>
            </a:r>
            <a:r>
              <a:rPr lang="en-US" dirty="0">
                <a:solidFill>
                  <a:schemeClr val="bg1"/>
                </a:solidFill>
              </a:rPr>
              <a:t> </a:t>
            </a:r>
            <a:r>
              <a:rPr lang="en-US" dirty="0" err="1">
                <a:solidFill>
                  <a:schemeClr val="bg1"/>
                </a:solidFill>
              </a:rPr>
              <a:t>dapat</a:t>
            </a:r>
            <a:r>
              <a:rPr lang="en-US" dirty="0">
                <a:solidFill>
                  <a:schemeClr val="bg1"/>
                </a:solidFill>
              </a:rPr>
              <a:t> </a:t>
            </a:r>
            <a:r>
              <a:rPr lang="en-US" dirty="0" err="1">
                <a:solidFill>
                  <a:schemeClr val="bg1"/>
                </a:solidFill>
              </a:rPr>
              <a:t>menunjukkan</a:t>
            </a:r>
            <a:r>
              <a:rPr lang="en-US" dirty="0">
                <a:solidFill>
                  <a:schemeClr val="bg1"/>
                </a:solidFill>
              </a:rPr>
              <a:t> </a:t>
            </a:r>
            <a:r>
              <a:rPr lang="en-US" dirty="0" err="1">
                <a:solidFill>
                  <a:schemeClr val="bg1"/>
                </a:solidFill>
              </a:rPr>
              <a:t>bahwa</a:t>
            </a:r>
            <a:r>
              <a:rPr lang="en-US" dirty="0">
                <a:solidFill>
                  <a:schemeClr val="bg1"/>
                </a:solidFill>
              </a:rPr>
              <a:t> </a:t>
            </a:r>
            <a:r>
              <a:rPr lang="en-US" dirty="0" err="1">
                <a:solidFill>
                  <a:schemeClr val="bg1"/>
                </a:solidFill>
              </a:rPr>
              <a:t>suatu</a:t>
            </a:r>
            <a:r>
              <a:rPr lang="en-US" dirty="0">
                <a:solidFill>
                  <a:schemeClr val="bg1"/>
                </a:solidFill>
              </a:rPr>
              <a:t> </a:t>
            </a:r>
            <a:r>
              <a:rPr lang="en-US" dirty="0" err="1">
                <a:solidFill>
                  <a:schemeClr val="bg1"/>
                </a:solidFill>
              </a:rPr>
              <a:t>properti</a:t>
            </a:r>
            <a:r>
              <a:rPr lang="en-US" dirty="0">
                <a:solidFill>
                  <a:schemeClr val="bg1"/>
                </a:solidFill>
              </a:rPr>
              <a:t> </a:t>
            </a:r>
            <a:r>
              <a:rPr lang="en-US" dirty="0" err="1">
                <a:solidFill>
                  <a:schemeClr val="bg1"/>
                </a:solidFill>
              </a:rPr>
              <a:t>berlaku</a:t>
            </a:r>
            <a:r>
              <a:rPr lang="en-US" dirty="0">
                <a:solidFill>
                  <a:schemeClr val="bg1"/>
                </a:solidFill>
              </a:rPr>
              <a:t> </a:t>
            </a:r>
            <a:r>
              <a:rPr lang="en-US" dirty="0" err="1">
                <a:solidFill>
                  <a:schemeClr val="bg1"/>
                </a:solidFill>
              </a:rPr>
              <a:t>untuk</a:t>
            </a:r>
            <a:r>
              <a:rPr lang="en-US" dirty="0">
                <a:solidFill>
                  <a:schemeClr val="bg1"/>
                </a:solidFill>
              </a:rPr>
              <a:t> </a:t>
            </a:r>
            <a:r>
              <a:rPr lang="en-US" dirty="0" err="1">
                <a:solidFill>
                  <a:schemeClr val="bg1"/>
                </a:solidFill>
              </a:rPr>
              <a:t>semua</a:t>
            </a:r>
            <a:r>
              <a:rPr lang="en-US" dirty="0">
                <a:solidFill>
                  <a:schemeClr val="bg1"/>
                </a:solidFill>
              </a:rPr>
              <a:t> </a:t>
            </a:r>
            <a:r>
              <a:rPr lang="en-US" dirty="0" err="1">
                <a:solidFill>
                  <a:schemeClr val="bg1"/>
                </a:solidFill>
              </a:rPr>
              <a:t>bilangan</a:t>
            </a:r>
            <a:r>
              <a:rPr lang="en-US" dirty="0">
                <a:solidFill>
                  <a:schemeClr val="bg1"/>
                </a:solidFill>
              </a:rPr>
              <a:t> </a:t>
            </a:r>
            <a:r>
              <a:rPr lang="en-US" dirty="0" err="1">
                <a:solidFill>
                  <a:schemeClr val="bg1"/>
                </a:solidFill>
              </a:rPr>
              <a:t>bulat</a:t>
            </a:r>
            <a:r>
              <a:rPr lang="en-US" dirty="0">
                <a:solidFill>
                  <a:schemeClr val="bg1"/>
                </a:solidFill>
              </a:rPr>
              <a:t> </a:t>
            </a:r>
            <a:r>
              <a:rPr lang="en-US" dirty="0" err="1">
                <a:solidFill>
                  <a:schemeClr val="bg1"/>
                </a:solidFill>
              </a:rPr>
              <a:t>positif</a:t>
            </a:r>
            <a:r>
              <a:rPr lang="en-US" dirty="0">
                <a:solidFill>
                  <a:schemeClr val="bg1"/>
                </a:solidFill>
              </a:rPr>
              <a:t> </a:t>
            </a:r>
            <a:r>
              <a:rPr lang="en-US" dirty="0" err="1">
                <a:solidFill>
                  <a:schemeClr val="bg1"/>
                </a:solidFill>
              </a:rPr>
              <a:t>dengan</a:t>
            </a:r>
            <a:r>
              <a:rPr lang="en-US" dirty="0">
                <a:solidFill>
                  <a:schemeClr val="bg1"/>
                </a:solidFill>
              </a:rPr>
              <a:t> </a:t>
            </a:r>
            <a:r>
              <a:rPr lang="en-US" dirty="0" err="1">
                <a:solidFill>
                  <a:schemeClr val="bg1"/>
                </a:solidFill>
              </a:rPr>
              <a:t>hanya</a:t>
            </a:r>
            <a:r>
              <a:rPr lang="en-US" dirty="0">
                <a:solidFill>
                  <a:schemeClr val="bg1"/>
                </a:solidFill>
              </a:rPr>
              <a:t> </a:t>
            </a:r>
            <a:r>
              <a:rPr lang="en-US" dirty="0" err="1">
                <a:solidFill>
                  <a:schemeClr val="bg1"/>
                </a:solidFill>
              </a:rPr>
              <a:t>membuktikannya</a:t>
            </a:r>
            <a:r>
              <a:rPr lang="en-US" dirty="0">
                <a:solidFill>
                  <a:schemeClr val="bg1"/>
                </a:solidFill>
              </a:rPr>
              <a:t> </a:t>
            </a:r>
            <a:r>
              <a:rPr lang="en-US" dirty="0" err="1">
                <a:solidFill>
                  <a:schemeClr val="bg1"/>
                </a:solidFill>
              </a:rPr>
              <a:t>untuk</a:t>
            </a:r>
            <a:r>
              <a:rPr lang="en-US" dirty="0">
                <a:solidFill>
                  <a:schemeClr val="bg1"/>
                </a:solidFill>
              </a:rPr>
              <a:t> </a:t>
            </a:r>
            <a:r>
              <a:rPr lang="en-US" dirty="0" err="1">
                <a:solidFill>
                  <a:schemeClr val="bg1"/>
                </a:solidFill>
              </a:rPr>
              <a:t>beberapa</a:t>
            </a:r>
            <a:r>
              <a:rPr lang="en-US" dirty="0">
                <a:solidFill>
                  <a:schemeClr val="bg1"/>
                </a:solidFill>
              </a:rPr>
              <a:t> </a:t>
            </a:r>
            <a:r>
              <a:rPr lang="en-US" dirty="0" err="1">
                <a:solidFill>
                  <a:schemeClr val="bg1"/>
                </a:solidFill>
              </a:rPr>
              <a:t>kasus</a:t>
            </a:r>
            <a:r>
              <a:rPr lang="en-US" dirty="0">
                <a:solidFill>
                  <a:schemeClr val="bg1"/>
                </a:solidFill>
              </a:rPr>
              <a:t> </a:t>
            </a:r>
            <a:r>
              <a:rPr lang="en-US" dirty="0" err="1">
                <a:solidFill>
                  <a:schemeClr val="bg1"/>
                </a:solidFill>
              </a:rPr>
              <a:t>dasar</a:t>
            </a:r>
            <a:r>
              <a:rPr lang="en-US" dirty="0">
                <a:solidFill>
                  <a:schemeClr val="bg1"/>
                </a:solidFill>
              </a:rPr>
              <a:t> dan </a:t>
            </a:r>
            <a:r>
              <a:rPr lang="en-US" dirty="0" err="1">
                <a:solidFill>
                  <a:schemeClr val="bg1"/>
                </a:solidFill>
              </a:rPr>
              <a:t>menunjukkan</a:t>
            </a:r>
            <a:r>
              <a:rPr lang="en-US" dirty="0">
                <a:solidFill>
                  <a:schemeClr val="bg1"/>
                </a:solidFill>
              </a:rPr>
              <a:t> </a:t>
            </a:r>
            <a:r>
              <a:rPr lang="en-US" dirty="0" err="1">
                <a:solidFill>
                  <a:schemeClr val="bg1"/>
                </a:solidFill>
              </a:rPr>
              <a:t>bahwa</a:t>
            </a:r>
            <a:r>
              <a:rPr lang="en-US" dirty="0">
                <a:solidFill>
                  <a:schemeClr val="bg1"/>
                </a:solidFill>
              </a:rPr>
              <a:t> </a:t>
            </a:r>
            <a:r>
              <a:rPr lang="en-US" dirty="0" err="1">
                <a:solidFill>
                  <a:schemeClr val="bg1"/>
                </a:solidFill>
              </a:rPr>
              <a:t>properti</a:t>
            </a:r>
            <a:r>
              <a:rPr lang="en-US" dirty="0">
                <a:solidFill>
                  <a:schemeClr val="bg1"/>
                </a:solidFill>
              </a:rPr>
              <a:t> </a:t>
            </a:r>
            <a:r>
              <a:rPr lang="en-US" dirty="0" err="1">
                <a:solidFill>
                  <a:schemeClr val="bg1"/>
                </a:solidFill>
              </a:rPr>
              <a:t>tersebut</a:t>
            </a:r>
            <a:r>
              <a:rPr lang="en-US" dirty="0">
                <a:solidFill>
                  <a:schemeClr val="bg1"/>
                </a:solidFill>
              </a:rPr>
              <a:t> </a:t>
            </a:r>
            <a:r>
              <a:rPr lang="en-US" dirty="0" err="1">
                <a:solidFill>
                  <a:schemeClr val="bg1"/>
                </a:solidFill>
              </a:rPr>
              <a:t>dapat</a:t>
            </a:r>
            <a:r>
              <a:rPr lang="en-US" dirty="0">
                <a:solidFill>
                  <a:schemeClr val="bg1"/>
                </a:solidFill>
              </a:rPr>
              <a:t> </a:t>
            </a:r>
            <a:r>
              <a:rPr lang="en-US" dirty="0" err="1">
                <a:solidFill>
                  <a:schemeClr val="bg1"/>
                </a:solidFill>
              </a:rPr>
              <a:t>diturunkan</a:t>
            </a:r>
            <a:r>
              <a:rPr lang="en-US" dirty="0">
                <a:solidFill>
                  <a:schemeClr val="bg1"/>
                </a:solidFill>
              </a:rPr>
              <a:t> </a:t>
            </a:r>
            <a:r>
              <a:rPr lang="en-US" dirty="0" err="1">
                <a:solidFill>
                  <a:schemeClr val="bg1"/>
                </a:solidFill>
              </a:rPr>
              <a:t>dari</a:t>
            </a:r>
            <a:r>
              <a:rPr lang="en-US" dirty="0">
                <a:solidFill>
                  <a:schemeClr val="bg1"/>
                </a:solidFill>
              </a:rPr>
              <a:t> </a:t>
            </a:r>
            <a:r>
              <a:rPr lang="en-US" dirty="0" err="1">
                <a:solidFill>
                  <a:schemeClr val="bg1"/>
                </a:solidFill>
              </a:rPr>
              <a:t>kasus</a:t>
            </a:r>
            <a:r>
              <a:rPr lang="en-US" dirty="0">
                <a:solidFill>
                  <a:schemeClr val="bg1"/>
                </a:solidFill>
              </a:rPr>
              <a:t> </a:t>
            </a:r>
            <a:r>
              <a:rPr lang="en-US" dirty="0" err="1">
                <a:solidFill>
                  <a:schemeClr val="bg1"/>
                </a:solidFill>
              </a:rPr>
              <a:t>sebelumnya</a:t>
            </a:r>
            <a:r>
              <a:rPr lang="en-US" dirty="0">
                <a:solidFill>
                  <a:schemeClr val="bg1"/>
                </a:solidFill>
              </a:rPr>
              <a:t>.</a:t>
            </a:r>
            <a:endParaRPr lang="en-US" dirty="0">
              <a:solidFill>
                <a:schemeClr val="bg1"/>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rgbClr val="0045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tle 1"/>
          <p:cNvSpPr txBox="1"/>
          <p:nvPr/>
        </p:nvSpPr>
        <p:spPr>
          <a:xfrm>
            <a:off x="0" y="31530"/>
            <a:ext cx="12192000" cy="1325563"/>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err="1"/>
              <a:t>Menyadari</a:t>
            </a:r>
            <a:r>
              <a:rPr lang="en-US" dirty="0"/>
              <a:t> </a:t>
            </a:r>
            <a:r>
              <a:rPr lang="en-US" dirty="0" err="1"/>
              <a:t>Pentingnya</a:t>
            </a:r>
            <a:r>
              <a:rPr lang="en-US" dirty="0"/>
              <a:t> </a:t>
            </a:r>
            <a:r>
              <a:rPr lang="en-US" dirty="0" err="1"/>
              <a:t>Induksi</a:t>
            </a:r>
            <a:r>
              <a:rPr lang="en-US" dirty="0"/>
              <a:t> </a:t>
            </a:r>
            <a:r>
              <a:rPr lang="en-US" dirty="0" err="1"/>
              <a:t>Matematika</a:t>
            </a:r>
            <a:endParaRPr lang="en-IE" dirty="0"/>
          </a:p>
        </p:txBody>
      </p:sp>
      <p:sp>
        <p:nvSpPr>
          <p:cNvPr id="3" name="Content Placeholder 2"/>
          <p:cNvSpPr>
            <a:spLocks noGrp="1"/>
          </p:cNvSpPr>
          <p:nvPr>
            <p:ph idx="1"/>
          </p:nvPr>
        </p:nvSpPr>
        <p:spPr/>
        <p:txBody>
          <a:bodyPr>
            <a:normAutofit/>
          </a:bodyPr>
          <a:lstStyle/>
          <a:p>
            <a:r>
              <a:rPr lang="en-US" sz="3600" dirty="0" err="1">
                <a:solidFill>
                  <a:schemeClr val="bg1"/>
                </a:solidFill>
              </a:rPr>
              <a:t>Induksi</a:t>
            </a:r>
            <a:r>
              <a:rPr lang="en-US" sz="3600" dirty="0">
                <a:solidFill>
                  <a:schemeClr val="bg1"/>
                </a:solidFill>
              </a:rPr>
              <a:t> </a:t>
            </a:r>
            <a:r>
              <a:rPr lang="en-US" sz="3600" dirty="0" err="1">
                <a:solidFill>
                  <a:schemeClr val="bg1"/>
                </a:solidFill>
              </a:rPr>
              <a:t>matematika</a:t>
            </a:r>
            <a:r>
              <a:rPr lang="en-US" sz="3600" dirty="0">
                <a:solidFill>
                  <a:schemeClr val="bg1"/>
                </a:solidFill>
              </a:rPr>
              <a:t> </a:t>
            </a:r>
            <a:r>
              <a:rPr lang="en-US" sz="3600" dirty="0" err="1">
                <a:solidFill>
                  <a:schemeClr val="bg1"/>
                </a:solidFill>
              </a:rPr>
              <a:t>adalah</a:t>
            </a:r>
            <a:r>
              <a:rPr lang="en-US" sz="3600" dirty="0">
                <a:solidFill>
                  <a:schemeClr val="bg1"/>
                </a:solidFill>
              </a:rPr>
              <a:t> </a:t>
            </a:r>
            <a:r>
              <a:rPr lang="en-US" sz="3600" dirty="0" err="1">
                <a:solidFill>
                  <a:schemeClr val="bg1"/>
                </a:solidFill>
              </a:rPr>
              <a:t>suatu</a:t>
            </a:r>
            <a:r>
              <a:rPr lang="en-US" sz="3600" dirty="0">
                <a:solidFill>
                  <a:schemeClr val="bg1"/>
                </a:solidFill>
              </a:rPr>
              <a:t> </a:t>
            </a:r>
            <a:r>
              <a:rPr lang="en-US" sz="3600" dirty="0" err="1">
                <a:solidFill>
                  <a:schemeClr val="bg1"/>
                </a:solidFill>
              </a:rPr>
              <a:t>teknik</a:t>
            </a:r>
            <a:r>
              <a:rPr lang="en-US" sz="3600" dirty="0">
                <a:solidFill>
                  <a:schemeClr val="bg1"/>
                </a:solidFill>
              </a:rPr>
              <a:t> </a:t>
            </a:r>
            <a:r>
              <a:rPr lang="en-US" sz="3600" dirty="0" err="1">
                <a:solidFill>
                  <a:schemeClr val="bg1"/>
                </a:solidFill>
              </a:rPr>
              <a:t>penting</a:t>
            </a:r>
            <a:r>
              <a:rPr lang="en-US" sz="3600" dirty="0">
                <a:solidFill>
                  <a:schemeClr val="bg1"/>
                </a:solidFill>
              </a:rPr>
              <a:t> </a:t>
            </a:r>
            <a:r>
              <a:rPr lang="en-US" sz="3600" dirty="0" err="1">
                <a:solidFill>
                  <a:schemeClr val="bg1"/>
                </a:solidFill>
              </a:rPr>
              <a:t>dalam</a:t>
            </a:r>
            <a:r>
              <a:rPr lang="en-US" sz="3600" dirty="0">
                <a:solidFill>
                  <a:schemeClr val="bg1"/>
                </a:solidFill>
              </a:rPr>
              <a:t> </a:t>
            </a:r>
            <a:r>
              <a:rPr lang="en-US" sz="3600" dirty="0" err="1">
                <a:solidFill>
                  <a:schemeClr val="bg1"/>
                </a:solidFill>
              </a:rPr>
              <a:t>matematika</a:t>
            </a:r>
            <a:r>
              <a:rPr lang="en-US" sz="3600" dirty="0">
                <a:solidFill>
                  <a:schemeClr val="bg1"/>
                </a:solidFill>
              </a:rPr>
              <a:t> yang </a:t>
            </a:r>
            <a:r>
              <a:rPr lang="en-US" sz="3600" dirty="0" err="1">
                <a:solidFill>
                  <a:schemeClr val="bg1"/>
                </a:solidFill>
              </a:rPr>
              <a:t>digunakan</a:t>
            </a:r>
            <a:r>
              <a:rPr lang="en-US" sz="3600" dirty="0">
                <a:solidFill>
                  <a:schemeClr val="bg1"/>
                </a:solidFill>
              </a:rPr>
              <a:t> </a:t>
            </a:r>
            <a:r>
              <a:rPr lang="en-US" sz="3600" dirty="0" err="1">
                <a:solidFill>
                  <a:schemeClr val="bg1"/>
                </a:solidFill>
              </a:rPr>
              <a:t>untuk</a:t>
            </a:r>
            <a:r>
              <a:rPr lang="en-US" sz="3600" dirty="0">
                <a:solidFill>
                  <a:schemeClr val="bg1"/>
                </a:solidFill>
              </a:rPr>
              <a:t> </a:t>
            </a:r>
            <a:r>
              <a:rPr lang="en-US" sz="3600" dirty="0" err="1">
                <a:solidFill>
                  <a:schemeClr val="bg1"/>
                </a:solidFill>
              </a:rPr>
              <a:t>membuktikan</a:t>
            </a:r>
            <a:r>
              <a:rPr lang="en-US" sz="3600" dirty="0">
                <a:solidFill>
                  <a:schemeClr val="bg1"/>
                </a:solidFill>
              </a:rPr>
              <a:t> </a:t>
            </a:r>
            <a:r>
              <a:rPr lang="en-US" sz="3600" dirty="0" err="1">
                <a:solidFill>
                  <a:schemeClr val="bg1"/>
                </a:solidFill>
              </a:rPr>
              <a:t>pernyataan</a:t>
            </a:r>
            <a:r>
              <a:rPr lang="en-US" sz="3600" dirty="0">
                <a:solidFill>
                  <a:schemeClr val="bg1"/>
                </a:solidFill>
              </a:rPr>
              <a:t> </a:t>
            </a:r>
            <a:r>
              <a:rPr lang="en-US" sz="3600" dirty="0" err="1">
                <a:solidFill>
                  <a:schemeClr val="bg1"/>
                </a:solidFill>
              </a:rPr>
              <a:t>matematika</a:t>
            </a:r>
            <a:r>
              <a:rPr lang="en-US" sz="3600" dirty="0">
                <a:solidFill>
                  <a:schemeClr val="bg1"/>
                </a:solidFill>
              </a:rPr>
              <a:t> </a:t>
            </a:r>
            <a:r>
              <a:rPr lang="en-US" sz="3600" dirty="0" err="1">
                <a:solidFill>
                  <a:schemeClr val="bg1"/>
                </a:solidFill>
              </a:rPr>
              <a:t>untuk</a:t>
            </a:r>
            <a:r>
              <a:rPr lang="en-US" sz="3600" dirty="0">
                <a:solidFill>
                  <a:schemeClr val="bg1"/>
                </a:solidFill>
              </a:rPr>
              <a:t> </a:t>
            </a:r>
            <a:r>
              <a:rPr lang="en-US" sz="3600" dirty="0" err="1">
                <a:solidFill>
                  <a:schemeClr val="bg1"/>
                </a:solidFill>
              </a:rPr>
              <a:t>setiap</a:t>
            </a:r>
            <a:r>
              <a:rPr lang="en-US" sz="3600" dirty="0">
                <a:solidFill>
                  <a:schemeClr val="bg1"/>
                </a:solidFill>
              </a:rPr>
              <a:t> </a:t>
            </a:r>
            <a:r>
              <a:rPr lang="en-US" sz="3600" dirty="0" err="1">
                <a:solidFill>
                  <a:schemeClr val="bg1"/>
                </a:solidFill>
              </a:rPr>
              <a:t>bilangan</a:t>
            </a:r>
            <a:r>
              <a:rPr lang="en-US" sz="3600" dirty="0">
                <a:solidFill>
                  <a:schemeClr val="bg1"/>
                </a:solidFill>
              </a:rPr>
              <a:t> </a:t>
            </a:r>
            <a:r>
              <a:rPr lang="en-US" sz="3600" dirty="0" err="1">
                <a:solidFill>
                  <a:schemeClr val="bg1"/>
                </a:solidFill>
              </a:rPr>
              <a:t>bulat</a:t>
            </a:r>
            <a:r>
              <a:rPr lang="en-US" sz="3600" dirty="0">
                <a:solidFill>
                  <a:schemeClr val="bg1"/>
                </a:solidFill>
              </a:rPr>
              <a:t> </a:t>
            </a:r>
            <a:r>
              <a:rPr lang="en-US" sz="3600" dirty="0" err="1">
                <a:solidFill>
                  <a:schemeClr val="bg1"/>
                </a:solidFill>
              </a:rPr>
              <a:t>positif</a:t>
            </a:r>
            <a:r>
              <a:rPr lang="en-US" sz="3600" dirty="0">
                <a:solidFill>
                  <a:schemeClr val="bg1"/>
                </a:solidFill>
              </a:rPr>
              <a:t>. </a:t>
            </a:r>
            <a:r>
              <a:rPr lang="en-US" sz="3600" dirty="0" err="1">
                <a:solidFill>
                  <a:schemeClr val="bg1"/>
                </a:solidFill>
              </a:rPr>
              <a:t>Namun</a:t>
            </a:r>
            <a:r>
              <a:rPr lang="en-US" sz="3600" dirty="0">
                <a:solidFill>
                  <a:schemeClr val="bg1"/>
                </a:solidFill>
              </a:rPr>
              <a:t>, </a:t>
            </a:r>
            <a:r>
              <a:rPr lang="en-US" sz="3600" dirty="0" err="1">
                <a:solidFill>
                  <a:schemeClr val="bg1"/>
                </a:solidFill>
              </a:rPr>
              <a:t>pentingnya</a:t>
            </a:r>
            <a:r>
              <a:rPr lang="en-US" sz="3600" dirty="0">
                <a:solidFill>
                  <a:schemeClr val="bg1"/>
                </a:solidFill>
              </a:rPr>
              <a:t> </a:t>
            </a:r>
            <a:r>
              <a:rPr lang="en-US" sz="3600" dirty="0" err="1">
                <a:solidFill>
                  <a:schemeClr val="bg1"/>
                </a:solidFill>
              </a:rPr>
              <a:t>induksi</a:t>
            </a:r>
            <a:r>
              <a:rPr lang="en-US" sz="3600" dirty="0">
                <a:solidFill>
                  <a:schemeClr val="bg1"/>
                </a:solidFill>
              </a:rPr>
              <a:t> </a:t>
            </a:r>
            <a:r>
              <a:rPr lang="en-US" sz="3600" dirty="0" err="1">
                <a:solidFill>
                  <a:schemeClr val="bg1"/>
                </a:solidFill>
              </a:rPr>
              <a:t>matematika</a:t>
            </a:r>
            <a:r>
              <a:rPr lang="en-US" sz="3600" dirty="0">
                <a:solidFill>
                  <a:schemeClr val="bg1"/>
                </a:solidFill>
              </a:rPr>
              <a:t> </a:t>
            </a:r>
            <a:r>
              <a:rPr lang="en-US" sz="3600" dirty="0" err="1">
                <a:solidFill>
                  <a:schemeClr val="bg1"/>
                </a:solidFill>
              </a:rPr>
              <a:t>tidak</a:t>
            </a:r>
            <a:r>
              <a:rPr lang="en-US" sz="3600" dirty="0">
                <a:solidFill>
                  <a:schemeClr val="bg1"/>
                </a:solidFill>
              </a:rPr>
              <a:t> </a:t>
            </a:r>
            <a:r>
              <a:rPr lang="en-US" sz="3600" dirty="0" err="1">
                <a:solidFill>
                  <a:schemeClr val="bg1"/>
                </a:solidFill>
              </a:rPr>
              <a:t>terbatas</a:t>
            </a:r>
            <a:r>
              <a:rPr lang="en-US" sz="3600" dirty="0">
                <a:solidFill>
                  <a:schemeClr val="bg1"/>
                </a:solidFill>
              </a:rPr>
              <a:t> </a:t>
            </a:r>
            <a:r>
              <a:rPr lang="en-US" sz="3600" dirty="0" err="1">
                <a:solidFill>
                  <a:schemeClr val="bg1"/>
                </a:solidFill>
              </a:rPr>
              <a:t>hanya</a:t>
            </a:r>
            <a:r>
              <a:rPr lang="en-US" sz="3600" dirty="0">
                <a:solidFill>
                  <a:schemeClr val="bg1"/>
                </a:solidFill>
              </a:rPr>
              <a:t> pada </a:t>
            </a:r>
            <a:r>
              <a:rPr lang="en-US" sz="3600" dirty="0" err="1">
                <a:solidFill>
                  <a:schemeClr val="bg1"/>
                </a:solidFill>
              </a:rPr>
              <a:t>matematika</a:t>
            </a:r>
            <a:r>
              <a:rPr lang="en-US" sz="3600" dirty="0">
                <a:solidFill>
                  <a:schemeClr val="bg1"/>
                </a:solidFill>
              </a:rPr>
              <a:t> </a:t>
            </a:r>
            <a:r>
              <a:rPr lang="en-US" sz="3600" dirty="0" err="1">
                <a:solidFill>
                  <a:schemeClr val="bg1"/>
                </a:solidFill>
              </a:rPr>
              <a:t>saja</a:t>
            </a:r>
            <a:r>
              <a:rPr lang="en-US" sz="3600" dirty="0">
                <a:solidFill>
                  <a:schemeClr val="bg1"/>
                </a:solidFill>
              </a:rPr>
              <a:t>, </a:t>
            </a:r>
            <a:r>
              <a:rPr lang="en-US" sz="3600" dirty="0" err="1">
                <a:solidFill>
                  <a:schemeClr val="bg1"/>
                </a:solidFill>
              </a:rPr>
              <a:t>tetapi</a:t>
            </a:r>
            <a:r>
              <a:rPr lang="en-US" sz="3600" dirty="0">
                <a:solidFill>
                  <a:schemeClr val="bg1"/>
                </a:solidFill>
              </a:rPr>
              <a:t> juga </a:t>
            </a:r>
            <a:r>
              <a:rPr lang="en-US" sz="3600" dirty="0" err="1">
                <a:solidFill>
                  <a:schemeClr val="bg1"/>
                </a:solidFill>
              </a:rPr>
              <a:t>memainkan</a:t>
            </a:r>
            <a:r>
              <a:rPr lang="en-US" sz="3600" dirty="0">
                <a:solidFill>
                  <a:schemeClr val="bg1"/>
                </a:solidFill>
              </a:rPr>
              <a:t> </a:t>
            </a:r>
            <a:r>
              <a:rPr lang="en-US" sz="3600" dirty="0" err="1">
                <a:solidFill>
                  <a:schemeClr val="bg1"/>
                </a:solidFill>
              </a:rPr>
              <a:t>peran</a:t>
            </a:r>
            <a:r>
              <a:rPr lang="en-US" sz="3600" dirty="0">
                <a:solidFill>
                  <a:schemeClr val="bg1"/>
                </a:solidFill>
              </a:rPr>
              <a:t> </a:t>
            </a:r>
            <a:r>
              <a:rPr lang="en-US" sz="3600" dirty="0" err="1">
                <a:solidFill>
                  <a:schemeClr val="bg1"/>
                </a:solidFill>
              </a:rPr>
              <a:t>penting</a:t>
            </a:r>
            <a:r>
              <a:rPr lang="en-US" sz="3600" dirty="0">
                <a:solidFill>
                  <a:schemeClr val="bg1"/>
                </a:solidFill>
              </a:rPr>
              <a:t> </a:t>
            </a:r>
            <a:r>
              <a:rPr lang="en-US" sz="3600" dirty="0" err="1">
                <a:solidFill>
                  <a:schemeClr val="bg1"/>
                </a:solidFill>
              </a:rPr>
              <a:t>dalam</a:t>
            </a:r>
            <a:r>
              <a:rPr lang="en-US" sz="3600" dirty="0">
                <a:solidFill>
                  <a:schemeClr val="bg1"/>
                </a:solidFill>
              </a:rPr>
              <a:t> </a:t>
            </a:r>
            <a:r>
              <a:rPr lang="en-US" sz="3600" dirty="0" err="1">
                <a:solidFill>
                  <a:schemeClr val="bg1"/>
                </a:solidFill>
              </a:rPr>
              <a:t>ilmu</a:t>
            </a:r>
            <a:r>
              <a:rPr lang="en-US" sz="3600" dirty="0">
                <a:solidFill>
                  <a:schemeClr val="bg1"/>
                </a:solidFill>
              </a:rPr>
              <a:t> </a:t>
            </a:r>
            <a:r>
              <a:rPr lang="en-US" sz="3600" dirty="0" err="1">
                <a:solidFill>
                  <a:schemeClr val="bg1"/>
                </a:solidFill>
              </a:rPr>
              <a:t>lainnya</a:t>
            </a:r>
            <a:r>
              <a:rPr lang="en-US" sz="3600" dirty="0">
                <a:solidFill>
                  <a:schemeClr val="bg1"/>
                </a:solidFill>
              </a:rPr>
              <a:t>. </a:t>
            </a:r>
            <a:r>
              <a:rPr lang="en-US" sz="3600" dirty="0" err="1">
                <a:solidFill>
                  <a:schemeClr val="bg1"/>
                </a:solidFill>
              </a:rPr>
              <a:t>Berikut</a:t>
            </a:r>
            <a:r>
              <a:rPr lang="en-US" sz="3600" dirty="0">
                <a:solidFill>
                  <a:schemeClr val="bg1"/>
                </a:solidFill>
              </a:rPr>
              <a:t> </a:t>
            </a:r>
            <a:r>
              <a:rPr lang="en-US" sz="3600" dirty="0" err="1">
                <a:solidFill>
                  <a:schemeClr val="bg1"/>
                </a:solidFill>
              </a:rPr>
              <a:t>adalah</a:t>
            </a:r>
            <a:r>
              <a:rPr lang="en-US" sz="3600" dirty="0">
                <a:solidFill>
                  <a:schemeClr val="bg1"/>
                </a:solidFill>
              </a:rPr>
              <a:t> </a:t>
            </a:r>
            <a:r>
              <a:rPr lang="en-US" sz="3600" dirty="0" err="1">
                <a:solidFill>
                  <a:schemeClr val="bg1"/>
                </a:solidFill>
              </a:rPr>
              <a:t>beberapa</a:t>
            </a:r>
            <a:r>
              <a:rPr lang="en-US" sz="3600" dirty="0">
                <a:solidFill>
                  <a:schemeClr val="bg1"/>
                </a:solidFill>
              </a:rPr>
              <a:t> </a:t>
            </a:r>
            <a:r>
              <a:rPr lang="en-US" sz="3600" dirty="0" err="1">
                <a:solidFill>
                  <a:schemeClr val="bg1"/>
                </a:solidFill>
              </a:rPr>
              <a:t>alasan</a:t>
            </a:r>
            <a:r>
              <a:rPr lang="en-US" sz="3600" dirty="0">
                <a:solidFill>
                  <a:schemeClr val="bg1"/>
                </a:solidFill>
              </a:rPr>
              <a:t> </a:t>
            </a:r>
            <a:r>
              <a:rPr lang="en-US" sz="3600" dirty="0" err="1">
                <a:solidFill>
                  <a:schemeClr val="bg1"/>
                </a:solidFill>
              </a:rPr>
              <a:t>mengapa</a:t>
            </a:r>
            <a:r>
              <a:rPr lang="en-US" sz="3600" dirty="0">
                <a:solidFill>
                  <a:schemeClr val="bg1"/>
                </a:solidFill>
              </a:rPr>
              <a:t> </a:t>
            </a:r>
            <a:r>
              <a:rPr lang="en-US" sz="3600" dirty="0" err="1">
                <a:solidFill>
                  <a:schemeClr val="bg1"/>
                </a:solidFill>
              </a:rPr>
              <a:t>induksi</a:t>
            </a:r>
            <a:r>
              <a:rPr lang="en-US" sz="3600" dirty="0">
                <a:solidFill>
                  <a:schemeClr val="bg1"/>
                </a:solidFill>
              </a:rPr>
              <a:t> </a:t>
            </a:r>
            <a:r>
              <a:rPr lang="en-US" sz="3600" dirty="0" err="1">
                <a:solidFill>
                  <a:schemeClr val="bg1"/>
                </a:solidFill>
              </a:rPr>
              <a:t>matematika</a:t>
            </a:r>
            <a:r>
              <a:rPr lang="en-US" sz="3600" dirty="0">
                <a:solidFill>
                  <a:schemeClr val="bg1"/>
                </a:solidFill>
              </a:rPr>
              <a:t> </a:t>
            </a:r>
            <a:r>
              <a:rPr lang="en-US" sz="3600" dirty="0" err="1">
                <a:solidFill>
                  <a:schemeClr val="bg1"/>
                </a:solidFill>
              </a:rPr>
              <a:t>penting</a:t>
            </a:r>
            <a:r>
              <a:rPr lang="en-US" sz="3600" dirty="0">
                <a:solidFill>
                  <a:schemeClr val="bg1"/>
                </a:solidFill>
              </a:rPr>
              <a:t>:</a:t>
            </a:r>
            <a:endParaRPr lang="en-US" sz="3600" dirty="0">
              <a:solidFill>
                <a:schemeClr val="bg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0"/>
            <a:ext cx="12192000" cy="6858000"/>
          </a:xfrm>
          <a:prstGeom prst="rect">
            <a:avLst/>
          </a:prstGeom>
          <a:solidFill>
            <a:srgbClr val="0045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1"/>
          <p:cNvSpPr txBox="1"/>
          <p:nvPr/>
        </p:nvSpPr>
        <p:spPr>
          <a:xfrm>
            <a:off x="0" y="31530"/>
            <a:ext cx="12192000" cy="1325563"/>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IE" sz="3600" b="1" dirty="0" err="1"/>
              <a:t>Kasus</a:t>
            </a:r>
            <a:r>
              <a:rPr lang="en-IE" sz="3600" b="1" dirty="0"/>
              <a:t> </a:t>
            </a:r>
            <a:r>
              <a:rPr lang="en-IE" sz="3600" b="1" dirty="0" err="1"/>
              <a:t>Penggunaan</a:t>
            </a:r>
            <a:r>
              <a:rPr lang="en-IE" sz="3600" b="1" dirty="0"/>
              <a:t> </a:t>
            </a:r>
            <a:r>
              <a:rPr lang="en-IE" sz="3600" b="1" dirty="0" err="1"/>
              <a:t>Induksi</a:t>
            </a:r>
            <a:r>
              <a:rPr lang="en-IE" sz="3600" b="1" dirty="0"/>
              <a:t> </a:t>
            </a:r>
            <a:r>
              <a:rPr lang="en-IE" sz="3600" b="1" dirty="0" err="1"/>
              <a:t>Matematika</a:t>
            </a:r>
            <a:endParaRPr lang="en-IE" sz="3600" dirty="0">
              <a:solidFill>
                <a:schemeClr val="bg1"/>
              </a:solidFill>
            </a:endParaRPr>
          </a:p>
        </p:txBody>
      </p:sp>
      <p:sp>
        <p:nvSpPr>
          <p:cNvPr id="4" name="Rectangle: Rounded Corners 3"/>
          <p:cNvSpPr/>
          <p:nvPr/>
        </p:nvSpPr>
        <p:spPr>
          <a:xfrm>
            <a:off x="1103586" y="2096814"/>
            <a:ext cx="4390697" cy="40123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E" sz="3600" b="1" dirty="0"/>
              <a:t>01</a:t>
            </a:r>
            <a:endParaRPr lang="en-IE" sz="3600" b="1" dirty="0"/>
          </a:p>
          <a:p>
            <a:r>
              <a:rPr lang="en-IE" sz="2400" b="1" dirty="0" err="1"/>
              <a:t>Analisis</a:t>
            </a:r>
            <a:r>
              <a:rPr lang="en-IE" sz="2400" b="1" dirty="0"/>
              <a:t> </a:t>
            </a:r>
            <a:r>
              <a:rPr lang="en-IE" sz="2400" b="1" dirty="0" err="1"/>
              <a:t>Algoritma</a:t>
            </a:r>
            <a:endParaRPr lang="en-IE" sz="2400" b="1" dirty="0"/>
          </a:p>
          <a:p>
            <a:r>
              <a:rPr lang="en-IE" sz="2400" dirty="0" err="1"/>
              <a:t>Induksi</a:t>
            </a:r>
            <a:r>
              <a:rPr lang="en-IE" sz="2400" dirty="0"/>
              <a:t> </a:t>
            </a:r>
            <a:r>
              <a:rPr lang="en-IE" sz="2400" dirty="0" err="1"/>
              <a:t>matematika</a:t>
            </a:r>
            <a:r>
              <a:rPr lang="en-IE" sz="2400" dirty="0"/>
              <a:t> </a:t>
            </a:r>
            <a:r>
              <a:rPr lang="en-IE" sz="2400" dirty="0" err="1"/>
              <a:t>banyak</a:t>
            </a:r>
            <a:r>
              <a:rPr lang="en-IE" sz="2400" dirty="0"/>
              <a:t> </a:t>
            </a:r>
            <a:r>
              <a:rPr lang="en-IE" sz="2400" dirty="0" err="1"/>
              <a:t>digunakan</a:t>
            </a:r>
            <a:r>
              <a:rPr lang="en-IE" sz="2400" dirty="0"/>
              <a:t> </a:t>
            </a:r>
            <a:r>
              <a:rPr lang="en-IE" sz="2400" dirty="0" err="1"/>
              <a:t>dalam</a:t>
            </a:r>
            <a:r>
              <a:rPr lang="en-IE" sz="2400" dirty="0"/>
              <a:t> </a:t>
            </a:r>
            <a:r>
              <a:rPr lang="en-IE" sz="2400" dirty="0" err="1"/>
              <a:t>analisis</a:t>
            </a:r>
            <a:r>
              <a:rPr lang="en-IE" sz="2400" dirty="0"/>
              <a:t> </a:t>
            </a:r>
            <a:r>
              <a:rPr lang="en-IE" sz="2400" dirty="0" err="1"/>
              <a:t>algoritma</a:t>
            </a:r>
            <a:r>
              <a:rPr lang="en-IE" sz="2400" dirty="0"/>
              <a:t> </a:t>
            </a:r>
            <a:r>
              <a:rPr lang="en-IE" sz="2400" dirty="0" err="1"/>
              <a:t>untuk</a:t>
            </a:r>
            <a:r>
              <a:rPr lang="en-IE" sz="2400" dirty="0"/>
              <a:t> </a:t>
            </a:r>
            <a:r>
              <a:rPr lang="en-IE" sz="2400" dirty="0" err="1"/>
              <a:t>membuktikan</a:t>
            </a:r>
            <a:r>
              <a:rPr lang="en-IE" sz="2400" dirty="0"/>
              <a:t> </a:t>
            </a:r>
            <a:r>
              <a:rPr lang="en-IE" sz="2400" dirty="0" err="1"/>
              <a:t>kebenaran</a:t>
            </a:r>
            <a:r>
              <a:rPr lang="en-IE" sz="2400" dirty="0"/>
              <a:t> </a:t>
            </a:r>
            <a:r>
              <a:rPr lang="en-IE" sz="2400" dirty="0" err="1"/>
              <a:t>algoritma</a:t>
            </a:r>
            <a:r>
              <a:rPr lang="en-IE" sz="2400" dirty="0"/>
              <a:t> dan </a:t>
            </a:r>
            <a:r>
              <a:rPr lang="en-IE" sz="2400" dirty="0" err="1"/>
              <a:t>untuk</a:t>
            </a:r>
            <a:r>
              <a:rPr lang="en-IE" sz="2400" dirty="0"/>
              <a:t> </a:t>
            </a:r>
            <a:r>
              <a:rPr lang="en-IE" sz="2400" dirty="0" err="1"/>
              <a:t>menetapkan</a:t>
            </a:r>
            <a:r>
              <a:rPr lang="en-IE" sz="2400" dirty="0"/>
              <a:t> </a:t>
            </a:r>
            <a:r>
              <a:rPr lang="en-IE" sz="2400" dirty="0" err="1"/>
              <a:t>kompleksitas</a:t>
            </a:r>
            <a:r>
              <a:rPr lang="en-IE" sz="2400" dirty="0"/>
              <a:t> </a:t>
            </a:r>
            <a:r>
              <a:rPr lang="en-IE" sz="2400" dirty="0" err="1"/>
              <a:t>waktu</a:t>
            </a:r>
            <a:r>
              <a:rPr lang="en-IE" sz="2400" dirty="0"/>
              <a:t> </a:t>
            </a:r>
            <a:r>
              <a:rPr lang="en-IE" sz="2400" dirty="0" err="1"/>
              <a:t>algoritma</a:t>
            </a:r>
            <a:r>
              <a:rPr lang="en-IE" sz="2400" dirty="0"/>
              <a:t> </a:t>
            </a:r>
            <a:r>
              <a:rPr lang="en-IE" sz="2400" dirty="0" err="1"/>
              <a:t>iteratif</a:t>
            </a:r>
            <a:r>
              <a:rPr lang="en-IE" sz="2400" dirty="0"/>
              <a:t>.</a:t>
            </a:r>
            <a:endParaRPr lang="en-IE" sz="2400" dirty="0"/>
          </a:p>
          <a:p>
            <a:pPr algn="ctr"/>
            <a:endParaRPr lang="en-IE" sz="2400" dirty="0"/>
          </a:p>
        </p:txBody>
      </p:sp>
      <p:sp>
        <p:nvSpPr>
          <p:cNvPr id="5" name="Rectangle: Rounded Corners 4"/>
          <p:cNvSpPr/>
          <p:nvPr/>
        </p:nvSpPr>
        <p:spPr>
          <a:xfrm>
            <a:off x="6025055" y="2096814"/>
            <a:ext cx="4390697" cy="40123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E" sz="3600" b="1" dirty="0"/>
              <a:t>02</a:t>
            </a:r>
            <a:endParaRPr lang="en-IE" sz="3600" b="1" dirty="0"/>
          </a:p>
          <a:p>
            <a:r>
              <a:rPr lang="en-IE" sz="2400" b="1" dirty="0" err="1"/>
              <a:t>Teori</a:t>
            </a:r>
            <a:r>
              <a:rPr lang="en-IE" sz="2400" b="1" dirty="0"/>
              <a:t> Graf</a:t>
            </a:r>
            <a:endParaRPr lang="en-IE" sz="2400" b="1" dirty="0"/>
          </a:p>
          <a:p>
            <a:r>
              <a:rPr lang="en-IE" sz="2400" dirty="0" err="1"/>
              <a:t>Dalam</a:t>
            </a:r>
            <a:r>
              <a:rPr lang="en-IE" sz="2400" dirty="0"/>
              <a:t> </a:t>
            </a:r>
            <a:r>
              <a:rPr lang="en-IE" sz="2400" dirty="0" err="1"/>
              <a:t>teori</a:t>
            </a:r>
            <a:r>
              <a:rPr lang="en-IE" sz="2400" dirty="0"/>
              <a:t> </a:t>
            </a:r>
            <a:r>
              <a:rPr lang="en-IE" sz="2400" dirty="0" err="1"/>
              <a:t>graf</a:t>
            </a:r>
            <a:r>
              <a:rPr lang="en-IE" sz="2400" dirty="0"/>
              <a:t>, </a:t>
            </a:r>
            <a:r>
              <a:rPr lang="en-IE" sz="2400" dirty="0" err="1"/>
              <a:t>induksi</a:t>
            </a:r>
            <a:r>
              <a:rPr lang="en-IE" sz="2400" dirty="0"/>
              <a:t> </a:t>
            </a:r>
            <a:r>
              <a:rPr lang="en-IE" sz="2400" dirty="0" err="1"/>
              <a:t>matematika</a:t>
            </a:r>
            <a:r>
              <a:rPr lang="en-IE" sz="2400" dirty="0"/>
              <a:t> </a:t>
            </a:r>
            <a:r>
              <a:rPr lang="en-IE" sz="2400" dirty="0" err="1"/>
              <a:t>digunakan</a:t>
            </a:r>
            <a:r>
              <a:rPr lang="en-IE" sz="2400" dirty="0"/>
              <a:t> </a:t>
            </a:r>
            <a:r>
              <a:rPr lang="en-IE" sz="2400" dirty="0" err="1"/>
              <a:t>untuk</a:t>
            </a:r>
            <a:r>
              <a:rPr lang="en-IE" sz="2400" dirty="0"/>
              <a:t> </a:t>
            </a:r>
            <a:r>
              <a:rPr lang="en-IE" sz="2400" dirty="0" err="1"/>
              <a:t>membuktikan</a:t>
            </a:r>
            <a:r>
              <a:rPr lang="en-IE" sz="2400" dirty="0"/>
              <a:t> </a:t>
            </a:r>
            <a:r>
              <a:rPr lang="en-IE" sz="2400" dirty="0" err="1"/>
              <a:t>sifat-sifat</a:t>
            </a:r>
            <a:r>
              <a:rPr lang="en-IE" sz="2400" dirty="0"/>
              <a:t> </a:t>
            </a:r>
            <a:r>
              <a:rPr lang="en-IE" sz="2400" dirty="0" err="1"/>
              <a:t>graf</a:t>
            </a:r>
            <a:r>
              <a:rPr lang="en-IE" sz="2400" dirty="0"/>
              <a:t>, </a:t>
            </a:r>
            <a:r>
              <a:rPr lang="en-IE" sz="2400" dirty="0" err="1"/>
              <a:t>seperti</a:t>
            </a:r>
            <a:r>
              <a:rPr lang="en-IE" sz="2400" dirty="0"/>
              <a:t> </a:t>
            </a:r>
            <a:r>
              <a:rPr lang="en-IE" sz="2400" dirty="0" err="1"/>
              <a:t>keberadaan</a:t>
            </a:r>
            <a:r>
              <a:rPr lang="en-IE" sz="2400" dirty="0"/>
              <a:t> </a:t>
            </a:r>
            <a:r>
              <a:rPr lang="en-IE" sz="2400" dirty="0" err="1"/>
              <a:t>lintasan</a:t>
            </a:r>
            <a:r>
              <a:rPr lang="en-IE" sz="2400" dirty="0"/>
              <a:t> </a:t>
            </a:r>
            <a:r>
              <a:rPr lang="en-IE" sz="2400" dirty="0" err="1"/>
              <a:t>atau</a:t>
            </a:r>
            <a:r>
              <a:rPr lang="en-IE" sz="2400" dirty="0"/>
              <a:t> </a:t>
            </a:r>
            <a:r>
              <a:rPr lang="en-IE" sz="2400" dirty="0" err="1"/>
              <a:t>siklus</a:t>
            </a:r>
            <a:r>
              <a:rPr lang="en-IE" sz="2400" dirty="0"/>
              <a:t>.</a:t>
            </a:r>
            <a:endParaRPr lang="en-IE" sz="2400"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12192000" cy="6858000"/>
          </a:xfrm>
          <a:prstGeom prst="rect">
            <a:avLst/>
          </a:prstGeom>
          <a:solidFill>
            <a:srgbClr val="0045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1"/>
          <p:cNvSpPr txBox="1"/>
          <p:nvPr/>
        </p:nvSpPr>
        <p:spPr>
          <a:xfrm>
            <a:off x="0" y="31530"/>
            <a:ext cx="12192000" cy="1325563"/>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err="1"/>
              <a:t>Pengembangan</a:t>
            </a:r>
            <a:r>
              <a:rPr lang="en-US" dirty="0"/>
              <a:t> </a:t>
            </a:r>
            <a:r>
              <a:rPr lang="en-US" dirty="0" err="1"/>
              <a:t>diri</a:t>
            </a:r>
            <a:r>
              <a:rPr lang="en-US" dirty="0"/>
              <a:t> </a:t>
            </a:r>
            <a:r>
              <a:rPr lang="en-US" dirty="0" err="1"/>
              <a:t>terhadap</a:t>
            </a:r>
            <a:r>
              <a:rPr lang="en-US" dirty="0"/>
              <a:t> </a:t>
            </a:r>
            <a:r>
              <a:rPr lang="en-US" dirty="0" err="1"/>
              <a:t>Induksi</a:t>
            </a:r>
            <a:r>
              <a:rPr lang="en-US" dirty="0"/>
              <a:t> </a:t>
            </a:r>
            <a:r>
              <a:rPr lang="en-US" dirty="0" err="1"/>
              <a:t>Matematika</a:t>
            </a:r>
            <a:endParaRPr lang="en-IE" dirty="0"/>
          </a:p>
        </p:txBody>
      </p:sp>
      <p:sp>
        <p:nvSpPr>
          <p:cNvPr id="3" name="Content Placeholder 2"/>
          <p:cNvSpPr>
            <a:spLocks noGrp="1"/>
          </p:cNvSpPr>
          <p:nvPr>
            <p:ph idx="1"/>
          </p:nvPr>
        </p:nvSpPr>
        <p:spPr/>
        <p:txBody>
          <a:bodyPr>
            <a:normAutofit/>
          </a:bodyPr>
          <a:lstStyle/>
          <a:p>
            <a:r>
              <a:rPr lang="en-US" sz="3200" dirty="0" err="1">
                <a:solidFill>
                  <a:schemeClr val="bg1"/>
                </a:solidFill>
              </a:rPr>
              <a:t>Mulai</a:t>
            </a:r>
            <a:r>
              <a:rPr lang="en-US" sz="3200" dirty="0">
                <a:solidFill>
                  <a:schemeClr val="bg1"/>
                </a:solidFill>
              </a:rPr>
              <a:t> </a:t>
            </a:r>
            <a:r>
              <a:rPr lang="en-US" sz="3200" dirty="0" err="1">
                <a:solidFill>
                  <a:schemeClr val="bg1"/>
                </a:solidFill>
              </a:rPr>
              <a:t>dengan</a:t>
            </a:r>
            <a:r>
              <a:rPr lang="en-US" sz="3200" dirty="0">
                <a:solidFill>
                  <a:schemeClr val="bg1"/>
                </a:solidFill>
              </a:rPr>
              <a:t> </a:t>
            </a:r>
            <a:r>
              <a:rPr lang="en-US" sz="3200" dirty="0" err="1">
                <a:solidFill>
                  <a:schemeClr val="bg1"/>
                </a:solidFill>
              </a:rPr>
              <a:t>Konsep</a:t>
            </a:r>
            <a:r>
              <a:rPr lang="en-US" sz="3200" dirty="0">
                <a:solidFill>
                  <a:schemeClr val="bg1"/>
                </a:solidFill>
              </a:rPr>
              <a:t> Dasar: </a:t>
            </a:r>
            <a:r>
              <a:rPr lang="en-US" sz="3200" dirty="0" err="1">
                <a:solidFill>
                  <a:schemeClr val="bg1"/>
                </a:solidFill>
              </a:rPr>
              <a:t>Pastikan</a:t>
            </a:r>
            <a:r>
              <a:rPr lang="en-US" sz="3200" dirty="0">
                <a:solidFill>
                  <a:schemeClr val="bg1"/>
                </a:solidFill>
              </a:rPr>
              <a:t> Anda </a:t>
            </a:r>
            <a:r>
              <a:rPr lang="en-US" sz="3200" dirty="0" err="1">
                <a:solidFill>
                  <a:schemeClr val="bg1"/>
                </a:solidFill>
              </a:rPr>
              <a:t>memahami</a:t>
            </a:r>
            <a:r>
              <a:rPr lang="en-US" sz="3200" dirty="0">
                <a:solidFill>
                  <a:schemeClr val="bg1"/>
                </a:solidFill>
              </a:rPr>
              <a:t> </a:t>
            </a:r>
            <a:r>
              <a:rPr lang="en-US" sz="3200" dirty="0" err="1">
                <a:solidFill>
                  <a:schemeClr val="bg1"/>
                </a:solidFill>
              </a:rPr>
              <a:t>konsep</a:t>
            </a:r>
            <a:r>
              <a:rPr lang="en-US" sz="3200" dirty="0">
                <a:solidFill>
                  <a:schemeClr val="bg1"/>
                </a:solidFill>
              </a:rPr>
              <a:t> </a:t>
            </a:r>
            <a:r>
              <a:rPr lang="en-US" sz="3200" dirty="0" err="1">
                <a:solidFill>
                  <a:schemeClr val="bg1"/>
                </a:solidFill>
              </a:rPr>
              <a:t>dasar</a:t>
            </a:r>
            <a:r>
              <a:rPr lang="en-US" sz="3200" dirty="0">
                <a:solidFill>
                  <a:schemeClr val="bg1"/>
                </a:solidFill>
              </a:rPr>
              <a:t> </a:t>
            </a:r>
            <a:r>
              <a:rPr lang="en-US" sz="3200" dirty="0" err="1">
                <a:solidFill>
                  <a:schemeClr val="bg1"/>
                </a:solidFill>
              </a:rPr>
              <a:t>induksi</a:t>
            </a:r>
            <a:r>
              <a:rPr lang="en-US" sz="3200" dirty="0">
                <a:solidFill>
                  <a:schemeClr val="bg1"/>
                </a:solidFill>
              </a:rPr>
              <a:t> </a:t>
            </a:r>
            <a:r>
              <a:rPr lang="en-US" sz="3200" dirty="0" err="1">
                <a:solidFill>
                  <a:schemeClr val="bg1"/>
                </a:solidFill>
              </a:rPr>
              <a:t>matematika</a:t>
            </a:r>
            <a:r>
              <a:rPr lang="en-US" sz="3200" dirty="0">
                <a:solidFill>
                  <a:schemeClr val="bg1"/>
                </a:solidFill>
              </a:rPr>
              <a:t> </a:t>
            </a:r>
            <a:r>
              <a:rPr lang="en-US" sz="3200" dirty="0" err="1">
                <a:solidFill>
                  <a:schemeClr val="bg1"/>
                </a:solidFill>
              </a:rPr>
              <a:t>dengan</a:t>
            </a:r>
            <a:r>
              <a:rPr lang="en-US" sz="3200" dirty="0">
                <a:solidFill>
                  <a:schemeClr val="bg1"/>
                </a:solidFill>
              </a:rPr>
              <a:t> </a:t>
            </a:r>
            <a:r>
              <a:rPr lang="en-US" sz="3200" dirty="0" err="1">
                <a:solidFill>
                  <a:schemeClr val="bg1"/>
                </a:solidFill>
              </a:rPr>
              <a:t>baik</a:t>
            </a:r>
            <a:r>
              <a:rPr lang="en-US" sz="3200" dirty="0">
                <a:solidFill>
                  <a:schemeClr val="bg1"/>
                </a:solidFill>
              </a:rPr>
              <a:t>. </a:t>
            </a:r>
            <a:r>
              <a:rPr lang="en-US" sz="3200" dirty="0" err="1">
                <a:solidFill>
                  <a:schemeClr val="bg1"/>
                </a:solidFill>
              </a:rPr>
              <a:t>Ini</a:t>
            </a:r>
            <a:r>
              <a:rPr lang="en-US" sz="3200" dirty="0">
                <a:solidFill>
                  <a:schemeClr val="bg1"/>
                </a:solidFill>
              </a:rPr>
              <a:t> </a:t>
            </a:r>
            <a:r>
              <a:rPr lang="en-US" sz="3200" dirty="0" err="1">
                <a:solidFill>
                  <a:schemeClr val="bg1"/>
                </a:solidFill>
              </a:rPr>
              <a:t>termasuk</a:t>
            </a:r>
            <a:r>
              <a:rPr lang="en-US" sz="3200" dirty="0">
                <a:solidFill>
                  <a:schemeClr val="bg1"/>
                </a:solidFill>
              </a:rPr>
              <a:t> </a:t>
            </a:r>
            <a:r>
              <a:rPr lang="en-US" sz="3200" dirty="0" err="1">
                <a:solidFill>
                  <a:schemeClr val="bg1"/>
                </a:solidFill>
              </a:rPr>
              <a:t>pemahaman</a:t>
            </a:r>
            <a:r>
              <a:rPr lang="en-US" sz="3200" dirty="0">
                <a:solidFill>
                  <a:schemeClr val="bg1"/>
                </a:solidFill>
              </a:rPr>
              <a:t> </a:t>
            </a:r>
            <a:r>
              <a:rPr lang="en-US" sz="3200" dirty="0" err="1">
                <a:solidFill>
                  <a:schemeClr val="bg1"/>
                </a:solidFill>
              </a:rPr>
              <a:t>tentang</a:t>
            </a:r>
            <a:r>
              <a:rPr lang="en-US" sz="3200" dirty="0">
                <a:solidFill>
                  <a:schemeClr val="bg1"/>
                </a:solidFill>
              </a:rPr>
              <a:t> </a:t>
            </a:r>
            <a:r>
              <a:rPr lang="en-US" sz="3200" dirty="0" err="1">
                <a:solidFill>
                  <a:schemeClr val="bg1"/>
                </a:solidFill>
              </a:rPr>
              <a:t>pernyataan</a:t>
            </a:r>
            <a:r>
              <a:rPr lang="en-US" sz="3200" dirty="0">
                <a:solidFill>
                  <a:schemeClr val="bg1"/>
                </a:solidFill>
              </a:rPr>
              <a:t> </a:t>
            </a:r>
            <a:r>
              <a:rPr lang="en-US" sz="3200" dirty="0" err="1">
                <a:solidFill>
                  <a:schemeClr val="bg1"/>
                </a:solidFill>
              </a:rPr>
              <a:t>dasar</a:t>
            </a:r>
            <a:r>
              <a:rPr lang="en-US" sz="3200" dirty="0">
                <a:solidFill>
                  <a:schemeClr val="bg1"/>
                </a:solidFill>
              </a:rPr>
              <a:t>, </a:t>
            </a:r>
            <a:r>
              <a:rPr lang="en-US" sz="3200" dirty="0" err="1">
                <a:solidFill>
                  <a:schemeClr val="bg1"/>
                </a:solidFill>
              </a:rPr>
              <a:t>hipotesis</a:t>
            </a:r>
            <a:r>
              <a:rPr lang="en-US" sz="3200" dirty="0">
                <a:solidFill>
                  <a:schemeClr val="bg1"/>
                </a:solidFill>
              </a:rPr>
              <a:t> </a:t>
            </a:r>
            <a:r>
              <a:rPr lang="en-US" sz="3200" dirty="0" err="1">
                <a:solidFill>
                  <a:schemeClr val="bg1"/>
                </a:solidFill>
              </a:rPr>
              <a:t>induktif</a:t>
            </a:r>
            <a:r>
              <a:rPr lang="en-US" sz="3200" dirty="0">
                <a:solidFill>
                  <a:schemeClr val="bg1"/>
                </a:solidFill>
              </a:rPr>
              <a:t>, dan </a:t>
            </a:r>
            <a:r>
              <a:rPr lang="en-US" sz="3200" dirty="0" err="1">
                <a:solidFill>
                  <a:schemeClr val="bg1"/>
                </a:solidFill>
              </a:rPr>
              <a:t>langkah</a:t>
            </a:r>
            <a:r>
              <a:rPr lang="en-US" sz="3200" dirty="0">
                <a:solidFill>
                  <a:schemeClr val="bg1"/>
                </a:solidFill>
              </a:rPr>
              <a:t> </a:t>
            </a:r>
            <a:r>
              <a:rPr lang="en-US" sz="3200" dirty="0" err="1">
                <a:solidFill>
                  <a:schemeClr val="bg1"/>
                </a:solidFill>
              </a:rPr>
              <a:t>induksi</a:t>
            </a:r>
            <a:r>
              <a:rPr lang="en-US" sz="3200" dirty="0">
                <a:solidFill>
                  <a:schemeClr val="bg1"/>
                </a:solidFill>
              </a:rPr>
              <a:t>.</a:t>
            </a:r>
            <a:endParaRPr lang="en-US" sz="3200" dirty="0">
              <a:solidFill>
                <a:schemeClr val="bg1"/>
              </a:solidFill>
            </a:endParaRPr>
          </a:p>
          <a:p>
            <a:r>
              <a:rPr lang="en-US" sz="3200" dirty="0" err="1">
                <a:solidFill>
                  <a:schemeClr val="bg1"/>
                </a:solidFill>
              </a:rPr>
              <a:t>Pelajari</a:t>
            </a:r>
            <a:r>
              <a:rPr lang="en-US" sz="3200" dirty="0">
                <a:solidFill>
                  <a:schemeClr val="bg1"/>
                </a:solidFill>
              </a:rPr>
              <a:t> </a:t>
            </a:r>
            <a:r>
              <a:rPr lang="en-US" sz="3200" dirty="0" err="1">
                <a:solidFill>
                  <a:schemeClr val="bg1"/>
                </a:solidFill>
              </a:rPr>
              <a:t>Contoh</a:t>
            </a:r>
            <a:r>
              <a:rPr lang="en-US" sz="3200" dirty="0">
                <a:solidFill>
                  <a:schemeClr val="bg1"/>
                </a:solidFill>
              </a:rPr>
              <a:t> dan Latihan: </a:t>
            </a:r>
            <a:r>
              <a:rPr lang="en-US" sz="3200" dirty="0" err="1">
                <a:solidFill>
                  <a:schemeClr val="bg1"/>
                </a:solidFill>
              </a:rPr>
              <a:t>Carilah</a:t>
            </a:r>
            <a:r>
              <a:rPr lang="en-US" sz="3200" dirty="0">
                <a:solidFill>
                  <a:schemeClr val="bg1"/>
                </a:solidFill>
              </a:rPr>
              <a:t> </a:t>
            </a:r>
            <a:r>
              <a:rPr lang="en-US" sz="3200" dirty="0" err="1">
                <a:solidFill>
                  <a:schemeClr val="bg1"/>
                </a:solidFill>
              </a:rPr>
              <a:t>berbagai</a:t>
            </a:r>
            <a:r>
              <a:rPr lang="en-US" sz="3200" dirty="0">
                <a:solidFill>
                  <a:schemeClr val="bg1"/>
                </a:solidFill>
              </a:rPr>
              <a:t> </a:t>
            </a:r>
            <a:r>
              <a:rPr lang="en-US" sz="3200" dirty="0" err="1">
                <a:solidFill>
                  <a:schemeClr val="bg1"/>
                </a:solidFill>
              </a:rPr>
              <a:t>contoh</a:t>
            </a:r>
            <a:r>
              <a:rPr lang="en-US" sz="3200" dirty="0">
                <a:solidFill>
                  <a:schemeClr val="bg1"/>
                </a:solidFill>
              </a:rPr>
              <a:t> </a:t>
            </a:r>
            <a:r>
              <a:rPr lang="en-US" sz="3200" dirty="0" err="1">
                <a:solidFill>
                  <a:schemeClr val="bg1"/>
                </a:solidFill>
              </a:rPr>
              <a:t>soal</a:t>
            </a:r>
            <a:r>
              <a:rPr lang="en-US" sz="3200" dirty="0">
                <a:solidFill>
                  <a:schemeClr val="bg1"/>
                </a:solidFill>
              </a:rPr>
              <a:t> yang </a:t>
            </a:r>
            <a:r>
              <a:rPr lang="en-US" sz="3200" dirty="0" err="1">
                <a:solidFill>
                  <a:schemeClr val="bg1"/>
                </a:solidFill>
              </a:rPr>
              <a:t>menggunakan</a:t>
            </a:r>
            <a:r>
              <a:rPr lang="en-US" sz="3200" dirty="0">
                <a:solidFill>
                  <a:schemeClr val="bg1"/>
                </a:solidFill>
              </a:rPr>
              <a:t> </a:t>
            </a:r>
            <a:r>
              <a:rPr lang="en-US" sz="3200" dirty="0" err="1">
                <a:solidFill>
                  <a:schemeClr val="bg1"/>
                </a:solidFill>
              </a:rPr>
              <a:t>induksi</a:t>
            </a:r>
            <a:r>
              <a:rPr lang="en-US" sz="3200" dirty="0">
                <a:solidFill>
                  <a:schemeClr val="bg1"/>
                </a:solidFill>
              </a:rPr>
              <a:t> </a:t>
            </a:r>
            <a:r>
              <a:rPr lang="en-US" sz="3200" dirty="0" err="1">
                <a:solidFill>
                  <a:schemeClr val="bg1"/>
                </a:solidFill>
              </a:rPr>
              <a:t>matematika</a:t>
            </a:r>
            <a:r>
              <a:rPr lang="en-US" sz="3200" dirty="0">
                <a:solidFill>
                  <a:schemeClr val="bg1"/>
                </a:solidFill>
              </a:rPr>
              <a:t>. </a:t>
            </a:r>
            <a:r>
              <a:rPr lang="en-US" sz="3200" dirty="0" err="1">
                <a:solidFill>
                  <a:schemeClr val="bg1"/>
                </a:solidFill>
              </a:rPr>
              <a:t>Mulai</a:t>
            </a:r>
            <a:r>
              <a:rPr lang="en-US" sz="3200" dirty="0">
                <a:solidFill>
                  <a:schemeClr val="bg1"/>
                </a:solidFill>
              </a:rPr>
              <a:t> </a:t>
            </a:r>
            <a:r>
              <a:rPr lang="en-US" sz="3200" dirty="0" err="1">
                <a:solidFill>
                  <a:schemeClr val="bg1"/>
                </a:solidFill>
              </a:rPr>
              <a:t>dari</a:t>
            </a:r>
            <a:r>
              <a:rPr lang="en-US" sz="3200" dirty="0">
                <a:solidFill>
                  <a:schemeClr val="bg1"/>
                </a:solidFill>
              </a:rPr>
              <a:t> yang </a:t>
            </a:r>
            <a:r>
              <a:rPr lang="en-US" sz="3200" dirty="0" err="1">
                <a:solidFill>
                  <a:schemeClr val="bg1"/>
                </a:solidFill>
              </a:rPr>
              <a:t>sederhana</a:t>
            </a:r>
            <a:r>
              <a:rPr lang="en-US" sz="3200" dirty="0">
                <a:solidFill>
                  <a:schemeClr val="bg1"/>
                </a:solidFill>
              </a:rPr>
              <a:t> </a:t>
            </a:r>
            <a:r>
              <a:rPr lang="en-US" sz="3200" dirty="0" err="1">
                <a:solidFill>
                  <a:schemeClr val="bg1"/>
                </a:solidFill>
              </a:rPr>
              <a:t>hingga</a:t>
            </a:r>
            <a:r>
              <a:rPr lang="en-US" sz="3200" dirty="0">
                <a:solidFill>
                  <a:schemeClr val="bg1"/>
                </a:solidFill>
              </a:rPr>
              <a:t> yang </a:t>
            </a:r>
            <a:r>
              <a:rPr lang="en-US" sz="3200" dirty="0" err="1">
                <a:solidFill>
                  <a:schemeClr val="bg1"/>
                </a:solidFill>
              </a:rPr>
              <a:t>lebih</a:t>
            </a:r>
            <a:r>
              <a:rPr lang="en-US" sz="3200" dirty="0">
                <a:solidFill>
                  <a:schemeClr val="bg1"/>
                </a:solidFill>
              </a:rPr>
              <a:t> </a:t>
            </a:r>
            <a:r>
              <a:rPr lang="en-US" sz="3200" dirty="0" err="1">
                <a:solidFill>
                  <a:schemeClr val="bg1"/>
                </a:solidFill>
              </a:rPr>
              <a:t>kompleks</a:t>
            </a:r>
            <a:r>
              <a:rPr lang="en-US" sz="3200" dirty="0">
                <a:solidFill>
                  <a:schemeClr val="bg1"/>
                </a:solidFill>
              </a:rPr>
              <a:t>. Latihan </a:t>
            </a:r>
            <a:r>
              <a:rPr lang="en-US" sz="3200" dirty="0" err="1">
                <a:solidFill>
                  <a:schemeClr val="bg1"/>
                </a:solidFill>
              </a:rPr>
              <a:t>ini</a:t>
            </a:r>
            <a:r>
              <a:rPr lang="en-US" sz="3200" dirty="0">
                <a:solidFill>
                  <a:schemeClr val="bg1"/>
                </a:solidFill>
              </a:rPr>
              <a:t> </a:t>
            </a:r>
            <a:r>
              <a:rPr lang="en-US" sz="3200" dirty="0" err="1">
                <a:solidFill>
                  <a:schemeClr val="bg1"/>
                </a:solidFill>
              </a:rPr>
              <a:t>akan</a:t>
            </a:r>
            <a:r>
              <a:rPr lang="en-US" sz="3200" dirty="0">
                <a:solidFill>
                  <a:schemeClr val="bg1"/>
                </a:solidFill>
              </a:rPr>
              <a:t> </a:t>
            </a:r>
            <a:r>
              <a:rPr lang="en-US" sz="3200" dirty="0" err="1">
                <a:solidFill>
                  <a:schemeClr val="bg1"/>
                </a:solidFill>
              </a:rPr>
              <a:t>membantu</a:t>
            </a:r>
            <a:r>
              <a:rPr lang="en-US" sz="3200" dirty="0">
                <a:solidFill>
                  <a:schemeClr val="bg1"/>
                </a:solidFill>
              </a:rPr>
              <a:t> Anda </a:t>
            </a:r>
            <a:r>
              <a:rPr lang="en-US" sz="3200" dirty="0" err="1">
                <a:solidFill>
                  <a:schemeClr val="bg1"/>
                </a:solidFill>
              </a:rPr>
              <a:t>memahami</a:t>
            </a:r>
            <a:r>
              <a:rPr lang="en-US" sz="3200" dirty="0">
                <a:solidFill>
                  <a:schemeClr val="bg1"/>
                </a:solidFill>
              </a:rPr>
              <a:t> </a:t>
            </a:r>
            <a:r>
              <a:rPr lang="en-US" sz="3200" dirty="0" err="1">
                <a:solidFill>
                  <a:schemeClr val="bg1"/>
                </a:solidFill>
              </a:rPr>
              <a:t>bagaimana</a:t>
            </a:r>
            <a:r>
              <a:rPr lang="en-US" sz="3200" dirty="0">
                <a:solidFill>
                  <a:schemeClr val="bg1"/>
                </a:solidFill>
              </a:rPr>
              <a:t> </a:t>
            </a:r>
            <a:r>
              <a:rPr lang="en-US" sz="3200" dirty="0" err="1">
                <a:solidFill>
                  <a:schemeClr val="bg1"/>
                </a:solidFill>
              </a:rPr>
              <a:t>menerapkan</a:t>
            </a:r>
            <a:r>
              <a:rPr lang="en-US" sz="3200" dirty="0">
                <a:solidFill>
                  <a:schemeClr val="bg1"/>
                </a:solidFill>
              </a:rPr>
              <a:t> </a:t>
            </a:r>
            <a:r>
              <a:rPr lang="en-US" sz="3200" dirty="0" err="1">
                <a:solidFill>
                  <a:schemeClr val="bg1"/>
                </a:solidFill>
              </a:rPr>
              <a:t>teknik</a:t>
            </a:r>
            <a:r>
              <a:rPr lang="en-US" sz="3200" dirty="0">
                <a:solidFill>
                  <a:schemeClr val="bg1"/>
                </a:solidFill>
              </a:rPr>
              <a:t> </a:t>
            </a:r>
            <a:r>
              <a:rPr lang="en-US" sz="3200" dirty="0" err="1">
                <a:solidFill>
                  <a:schemeClr val="bg1"/>
                </a:solidFill>
              </a:rPr>
              <a:t>induksi</a:t>
            </a:r>
            <a:r>
              <a:rPr lang="en-US" sz="3200" dirty="0">
                <a:solidFill>
                  <a:schemeClr val="bg1"/>
                </a:solidFill>
              </a:rPr>
              <a:t> </a:t>
            </a:r>
            <a:r>
              <a:rPr lang="en-US" sz="3200" dirty="0" err="1">
                <a:solidFill>
                  <a:schemeClr val="bg1"/>
                </a:solidFill>
              </a:rPr>
              <a:t>dalam</a:t>
            </a:r>
            <a:r>
              <a:rPr lang="en-US" sz="3200" dirty="0">
                <a:solidFill>
                  <a:schemeClr val="bg1"/>
                </a:solidFill>
              </a:rPr>
              <a:t> </a:t>
            </a:r>
            <a:r>
              <a:rPr lang="en-US" sz="3200" dirty="0" err="1">
                <a:solidFill>
                  <a:schemeClr val="bg1"/>
                </a:solidFill>
              </a:rPr>
              <a:t>berbagai</a:t>
            </a:r>
            <a:r>
              <a:rPr lang="en-US" sz="3200" dirty="0">
                <a:solidFill>
                  <a:schemeClr val="bg1"/>
                </a:solidFill>
              </a:rPr>
              <a:t> </a:t>
            </a:r>
            <a:r>
              <a:rPr lang="en-US" sz="3200" dirty="0" err="1">
                <a:solidFill>
                  <a:schemeClr val="bg1"/>
                </a:solidFill>
              </a:rPr>
              <a:t>konteks</a:t>
            </a:r>
            <a:r>
              <a:rPr lang="en-US" sz="3200" dirty="0">
                <a:solidFill>
                  <a:schemeClr val="bg1"/>
                </a:solidFill>
              </a:rPr>
              <a:t>.</a:t>
            </a:r>
            <a:endParaRPr lang="en-US" sz="3200" dirty="0">
              <a:solidFill>
                <a:schemeClr val="bg1"/>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0"/>
            <a:ext cx="12192000" cy="6858000"/>
          </a:xfrm>
          <a:prstGeom prst="rect">
            <a:avLst/>
          </a:prstGeom>
          <a:solidFill>
            <a:srgbClr val="0045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p:cNvSpPr>
            <a:spLocks noGrp="1"/>
          </p:cNvSpPr>
          <p:nvPr>
            <p:ph idx="1"/>
          </p:nvPr>
        </p:nvSpPr>
        <p:spPr/>
        <p:txBody>
          <a:bodyPr/>
          <a:lstStyle/>
          <a:p>
            <a:r>
              <a:rPr lang="en-US" dirty="0" err="1">
                <a:solidFill>
                  <a:schemeClr val="bg1"/>
                </a:solidFill>
              </a:rPr>
              <a:t>Buat</a:t>
            </a:r>
            <a:r>
              <a:rPr lang="en-US" dirty="0">
                <a:solidFill>
                  <a:schemeClr val="bg1"/>
                </a:solidFill>
              </a:rPr>
              <a:t> </a:t>
            </a:r>
            <a:r>
              <a:rPr lang="en-US" dirty="0" err="1">
                <a:solidFill>
                  <a:schemeClr val="bg1"/>
                </a:solidFill>
              </a:rPr>
              <a:t>Catatan</a:t>
            </a:r>
            <a:r>
              <a:rPr lang="en-US" dirty="0">
                <a:solidFill>
                  <a:schemeClr val="bg1"/>
                </a:solidFill>
              </a:rPr>
              <a:t> dan </a:t>
            </a:r>
            <a:r>
              <a:rPr lang="en-US" dirty="0" err="1">
                <a:solidFill>
                  <a:schemeClr val="bg1"/>
                </a:solidFill>
              </a:rPr>
              <a:t>Ringkasan</a:t>
            </a:r>
            <a:r>
              <a:rPr lang="en-US" dirty="0">
                <a:solidFill>
                  <a:schemeClr val="bg1"/>
                </a:solidFill>
              </a:rPr>
              <a:t>: </a:t>
            </a:r>
            <a:r>
              <a:rPr lang="en-US" dirty="0" err="1">
                <a:solidFill>
                  <a:schemeClr val="bg1"/>
                </a:solidFill>
              </a:rPr>
              <a:t>Saat</a:t>
            </a:r>
            <a:r>
              <a:rPr lang="en-US" dirty="0">
                <a:solidFill>
                  <a:schemeClr val="bg1"/>
                </a:solidFill>
              </a:rPr>
              <a:t> Anda </a:t>
            </a:r>
            <a:r>
              <a:rPr lang="en-US" dirty="0" err="1">
                <a:solidFill>
                  <a:schemeClr val="bg1"/>
                </a:solidFill>
              </a:rPr>
              <a:t>mempelajari</a:t>
            </a:r>
            <a:r>
              <a:rPr lang="en-US" dirty="0">
                <a:solidFill>
                  <a:schemeClr val="bg1"/>
                </a:solidFill>
              </a:rPr>
              <a:t> </a:t>
            </a:r>
            <a:r>
              <a:rPr lang="en-US" dirty="0" err="1">
                <a:solidFill>
                  <a:schemeClr val="bg1"/>
                </a:solidFill>
              </a:rPr>
              <a:t>konsep</a:t>
            </a:r>
            <a:r>
              <a:rPr lang="en-US" dirty="0">
                <a:solidFill>
                  <a:schemeClr val="bg1"/>
                </a:solidFill>
              </a:rPr>
              <a:t> dan </a:t>
            </a:r>
            <a:r>
              <a:rPr lang="en-US" dirty="0" err="1">
                <a:solidFill>
                  <a:schemeClr val="bg1"/>
                </a:solidFill>
              </a:rPr>
              <a:t>contoh-contoh</a:t>
            </a:r>
            <a:r>
              <a:rPr lang="en-US" dirty="0">
                <a:solidFill>
                  <a:schemeClr val="bg1"/>
                </a:solidFill>
              </a:rPr>
              <a:t>, </a:t>
            </a:r>
            <a:r>
              <a:rPr lang="en-US" dirty="0" err="1">
                <a:solidFill>
                  <a:schemeClr val="bg1"/>
                </a:solidFill>
              </a:rPr>
              <a:t>buatlah</a:t>
            </a:r>
            <a:r>
              <a:rPr lang="en-US" dirty="0">
                <a:solidFill>
                  <a:schemeClr val="bg1"/>
                </a:solidFill>
              </a:rPr>
              <a:t> </a:t>
            </a:r>
            <a:r>
              <a:rPr lang="en-US" dirty="0" err="1">
                <a:solidFill>
                  <a:schemeClr val="bg1"/>
                </a:solidFill>
              </a:rPr>
              <a:t>catatan</a:t>
            </a:r>
            <a:r>
              <a:rPr lang="en-US" dirty="0">
                <a:solidFill>
                  <a:schemeClr val="bg1"/>
                </a:solidFill>
              </a:rPr>
              <a:t> dan </a:t>
            </a:r>
            <a:r>
              <a:rPr lang="en-US" dirty="0" err="1">
                <a:solidFill>
                  <a:schemeClr val="bg1"/>
                </a:solidFill>
              </a:rPr>
              <a:t>ringkasan</a:t>
            </a:r>
            <a:r>
              <a:rPr lang="en-US" dirty="0">
                <a:solidFill>
                  <a:schemeClr val="bg1"/>
                </a:solidFill>
              </a:rPr>
              <a:t>. </a:t>
            </a:r>
            <a:r>
              <a:rPr lang="en-US" dirty="0" err="1">
                <a:solidFill>
                  <a:schemeClr val="bg1"/>
                </a:solidFill>
              </a:rPr>
              <a:t>Tuliskan</a:t>
            </a:r>
            <a:r>
              <a:rPr lang="en-US" dirty="0">
                <a:solidFill>
                  <a:schemeClr val="bg1"/>
                </a:solidFill>
              </a:rPr>
              <a:t> </a:t>
            </a:r>
            <a:r>
              <a:rPr lang="en-US" dirty="0" err="1">
                <a:solidFill>
                  <a:schemeClr val="bg1"/>
                </a:solidFill>
              </a:rPr>
              <a:t>langkah-langkah</a:t>
            </a:r>
            <a:r>
              <a:rPr lang="en-US" dirty="0">
                <a:solidFill>
                  <a:schemeClr val="bg1"/>
                </a:solidFill>
              </a:rPr>
              <a:t> yang </a:t>
            </a:r>
            <a:r>
              <a:rPr lang="en-US" dirty="0" err="1">
                <a:solidFill>
                  <a:schemeClr val="bg1"/>
                </a:solidFill>
              </a:rPr>
              <a:t>terlibat</a:t>
            </a:r>
            <a:r>
              <a:rPr lang="en-US" dirty="0">
                <a:solidFill>
                  <a:schemeClr val="bg1"/>
                </a:solidFill>
              </a:rPr>
              <a:t> </a:t>
            </a:r>
            <a:r>
              <a:rPr lang="en-US" dirty="0" err="1">
                <a:solidFill>
                  <a:schemeClr val="bg1"/>
                </a:solidFill>
              </a:rPr>
              <a:t>dalam</a:t>
            </a:r>
            <a:r>
              <a:rPr lang="en-US" dirty="0">
                <a:solidFill>
                  <a:schemeClr val="bg1"/>
                </a:solidFill>
              </a:rPr>
              <a:t> proses </a:t>
            </a:r>
            <a:r>
              <a:rPr lang="en-US" dirty="0" err="1">
                <a:solidFill>
                  <a:schemeClr val="bg1"/>
                </a:solidFill>
              </a:rPr>
              <a:t>induksi</a:t>
            </a:r>
            <a:r>
              <a:rPr lang="en-US" dirty="0">
                <a:solidFill>
                  <a:schemeClr val="bg1"/>
                </a:solidFill>
              </a:rPr>
              <a:t> </a:t>
            </a:r>
            <a:r>
              <a:rPr lang="en-US" dirty="0" err="1">
                <a:solidFill>
                  <a:schemeClr val="bg1"/>
                </a:solidFill>
              </a:rPr>
              <a:t>matematika</a:t>
            </a:r>
            <a:r>
              <a:rPr lang="en-US" dirty="0">
                <a:solidFill>
                  <a:schemeClr val="bg1"/>
                </a:solidFill>
              </a:rPr>
              <a:t> dan </a:t>
            </a:r>
            <a:r>
              <a:rPr lang="en-US" dirty="0" err="1">
                <a:solidFill>
                  <a:schemeClr val="bg1"/>
                </a:solidFill>
              </a:rPr>
              <a:t>contoh-contoh</a:t>
            </a:r>
            <a:r>
              <a:rPr lang="en-US" dirty="0">
                <a:solidFill>
                  <a:schemeClr val="bg1"/>
                </a:solidFill>
              </a:rPr>
              <a:t> yang </a:t>
            </a:r>
            <a:r>
              <a:rPr lang="en-US" dirty="0" err="1">
                <a:solidFill>
                  <a:schemeClr val="bg1"/>
                </a:solidFill>
              </a:rPr>
              <a:t>relevan</a:t>
            </a:r>
            <a:r>
              <a:rPr lang="en-US" dirty="0">
                <a:solidFill>
                  <a:schemeClr val="bg1"/>
                </a:solidFill>
              </a:rPr>
              <a:t>. </a:t>
            </a:r>
            <a:r>
              <a:rPr lang="en-US" dirty="0" err="1">
                <a:solidFill>
                  <a:schemeClr val="bg1"/>
                </a:solidFill>
              </a:rPr>
              <a:t>Ini</a:t>
            </a:r>
            <a:r>
              <a:rPr lang="en-US" dirty="0">
                <a:solidFill>
                  <a:schemeClr val="bg1"/>
                </a:solidFill>
              </a:rPr>
              <a:t> </a:t>
            </a:r>
            <a:r>
              <a:rPr lang="en-US" dirty="0" err="1">
                <a:solidFill>
                  <a:schemeClr val="bg1"/>
                </a:solidFill>
              </a:rPr>
              <a:t>akan</a:t>
            </a:r>
            <a:r>
              <a:rPr lang="en-US" dirty="0">
                <a:solidFill>
                  <a:schemeClr val="bg1"/>
                </a:solidFill>
              </a:rPr>
              <a:t> </a:t>
            </a:r>
            <a:r>
              <a:rPr lang="en-US" dirty="0" err="1">
                <a:solidFill>
                  <a:schemeClr val="bg1"/>
                </a:solidFill>
              </a:rPr>
              <a:t>membantu</a:t>
            </a:r>
            <a:r>
              <a:rPr lang="en-US" dirty="0">
                <a:solidFill>
                  <a:schemeClr val="bg1"/>
                </a:solidFill>
              </a:rPr>
              <a:t> Anda </a:t>
            </a:r>
            <a:r>
              <a:rPr lang="en-US" dirty="0" err="1">
                <a:solidFill>
                  <a:schemeClr val="bg1"/>
                </a:solidFill>
              </a:rPr>
              <a:t>untuk</a:t>
            </a:r>
            <a:r>
              <a:rPr lang="en-US" dirty="0">
                <a:solidFill>
                  <a:schemeClr val="bg1"/>
                </a:solidFill>
              </a:rPr>
              <a:t> </a:t>
            </a:r>
            <a:r>
              <a:rPr lang="en-US" dirty="0" err="1">
                <a:solidFill>
                  <a:schemeClr val="bg1"/>
                </a:solidFill>
              </a:rPr>
              <a:t>memahami</a:t>
            </a:r>
            <a:r>
              <a:rPr lang="en-US" dirty="0">
                <a:solidFill>
                  <a:schemeClr val="bg1"/>
                </a:solidFill>
              </a:rPr>
              <a:t> dan </a:t>
            </a:r>
            <a:r>
              <a:rPr lang="en-US" dirty="0" err="1">
                <a:solidFill>
                  <a:schemeClr val="bg1"/>
                </a:solidFill>
              </a:rPr>
              <a:t>mengingat</a:t>
            </a:r>
            <a:r>
              <a:rPr lang="en-US" dirty="0">
                <a:solidFill>
                  <a:schemeClr val="bg1"/>
                </a:solidFill>
              </a:rPr>
              <a:t> </a:t>
            </a:r>
            <a:r>
              <a:rPr lang="en-US" dirty="0" err="1">
                <a:solidFill>
                  <a:schemeClr val="bg1"/>
                </a:solidFill>
              </a:rPr>
              <a:t>kembali</a:t>
            </a:r>
            <a:r>
              <a:rPr lang="en-US" dirty="0">
                <a:solidFill>
                  <a:schemeClr val="bg1"/>
                </a:solidFill>
              </a:rPr>
              <a:t> </a:t>
            </a:r>
            <a:r>
              <a:rPr lang="en-US" dirty="0" err="1">
                <a:solidFill>
                  <a:schemeClr val="bg1"/>
                </a:solidFill>
              </a:rPr>
              <a:t>konsep-konsep</a:t>
            </a:r>
            <a:r>
              <a:rPr lang="en-US" dirty="0">
                <a:solidFill>
                  <a:schemeClr val="bg1"/>
                </a:solidFill>
              </a:rPr>
              <a:t> </a:t>
            </a:r>
            <a:r>
              <a:rPr lang="en-US" dirty="0" err="1">
                <a:solidFill>
                  <a:schemeClr val="bg1"/>
                </a:solidFill>
              </a:rPr>
              <a:t>tersebut</a:t>
            </a:r>
            <a:r>
              <a:rPr lang="en-US" dirty="0">
                <a:solidFill>
                  <a:schemeClr val="bg1"/>
                </a:solidFill>
              </a:rPr>
              <a:t>.</a:t>
            </a:r>
            <a:endParaRPr lang="en-US" dirty="0">
              <a:solidFill>
                <a:schemeClr val="bg1"/>
              </a:solidFill>
            </a:endParaRPr>
          </a:p>
          <a:p>
            <a:r>
              <a:rPr lang="en-US" dirty="0" err="1">
                <a:solidFill>
                  <a:schemeClr val="bg1"/>
                </a:solidFill>
              </a:rPr>
              <a:t>Menggunakan</a:t>
            </a:r>
            <a:r>
              <a:rPr lang="en-US" dirty="0">
                <a:solidFill>
                  <a:schemeClr val="bg1"/>
                </a:solidFill>
              </a:rPr>
              <a:t> </a:t>
            </a:r>
            <a:r>
              <a:rPr lang="en-US" dirty="0" err="1">
                <a:solidFill>
                  <a:schemeClr val="bg1"/>
                </a:solidFill>
              </a:rPr>
              <a:t>Sumber</a:t>
            </a:r>
            <a:r>
              <a:rPr lang="en-US" dirty="0">
                <a:solidFill>
                  <a:schemeClr val="bg1"/>
                </a:solidFill>
              </a:rPr>
              <a:t> </a:t>
            </a:r>
            <a:r>
              <a:rPr lang="en-US" dirty="0" err="1">
                <a:solidFill>
                  <a:schemeClr val="bg1"/>
                </a:solidFill>
              </a:rPr>
              <a:t>Belajar</a:t>
            </a:r>
            <a:r>
              <a:rPr lang="en-US" dirty="0">
                <a:solidFill>
                  <a:schemeClr val="bg1"/>
                </a:solidFill>
              </a:rPr>
              <a:t>: </a:t>
            </a:r>
            <a:r>
              <a:rPr lang="en-US" dirty="0" err="1">
                <a:solidFill>
                  <a:schemeClr val="bg1"/>
                </a:solidFill>
              </a:rPr>
              <a:t>Manfaatkan</a:t>
            </a:r>
            <a:r>
              <a:rPr lang="en-US" dirty="0">
                <a:solidFill>
                  <a:schemeClr val="bg1"/>
                </a:solidFill>
              </a:rPr>
              <a:t> </a:t>
            </a:r>
            <a:r>
              <a:rPr lang="en-US" dirty="0" err="1">
                <a:solidFill>
                  <a:schemeClr val="bg1"/>
                </a:solidFill>
              </a:rPr>
              <a:t>sumber</a:t>
            </a:r>
            <a:r>
              <a:rPr lang="en-US" dirty="0">
                <a:solidFill>
                  <a:schemeClr val="bg1"/>
                </a:solidFill>
              </a:rPr>
              <a:t> </a:t>
            </a:r>
            <a:r>
              <a:rPr lang="en-US" dirty="0" err="1">
                <a:solidFill>
                  <a:schemeClr val="bg1"/>
                </a:solidFill>
              </a:rPr>
              <a:t>belajar</a:t>
            </a:r>
            <a:r>
              <a:rPr lang="en-US" dirty="0">
                <a:solidFill>
                  <a:schemeClr val="bg1"/>
                </a:solidFill>
              </a:rPr>
              <a:t> yang </a:t>
            </a:r>
            <a:r>
              <a:rPr lang="en-US" dirty="0" err="1">
                <a:solidFill>
                  <a:schemeClr val="bg1"/>
                </a:solidFill>
              </a:rPr>
              <a:t>tersedia</a:t>
            </a:r>
            <a:r>
              <a:rPr lang="en-US" dirty="0">
                <a:solidFill>
                  <a:schemeClr val="bg1"/>
                </a:solidFill>
              </a:rPr>
              <a:t>, </a:t>
            </a:r>
            <a:r>
              <a:rPr lang="en-US" dirty="0" err="1">
                <a:solidFill>
                  <a:schemeClr val="bg1"/>
                </a:solidFill>
              </a:rPr>
              <a:t>seperti</a:t>
            </a:r>
            <a:r>
              <a:rPr lang="en-US" dirty="0">
                <a:solidFill>
                  <a:schemeClr val="bg1"/>
                </a:solidFill>
              </a:rPr>
              <a:t> </a:t>
            </a:r>
            <a:r>
              <a:rPr lang="en-US" dirty="0" err="1">
                <a:solidFill>
                  <a:schemeClr val="bg1"/>
                </a:solidFill>
              </a:rPr>
              <a:t>buku</a:t>
            </a:r>
            <a:r>
              <a:rPr lang="en-US" dirty="0">
                <a:solidFill>
                  <a:schemeClr val="bg1"/>
                </a:solidFill>
              </a:rPr>
              <a:t> </a:t>
            </a:r>
            <a:r>
              <a:rPr lang="en-US" dirty="0" err="1">
                <a:solidFill>
                  <a:schemeClr val="bg1"/>
                </a:solidFill>
              </a:rPr>
              <a:t>teks</a:t>
            </a:r>
            <a:r>
              <a:rPr lang="en-US" dirty="0">
                <a:solidFill>
                  <a:schemeClr val="bg1"/>
                </a:solidFill>
              </a:rPr>
              <a:t>, video tutorial, </a:t>
            </a:r>
            <a:r>
              <a:rPr lang="en-US" dirty="0" err="1">
                <a:solidFill>
                  <a:schemeClr val="bg1"/>
                </a:solidFill>
              </a:rPr>
              <a:t>atau</a:t>
            </a:r>
            <a:r>
              <a:rPr lang="en-US" dirty="0">
                <a:solidFill>
                  <a:schemeClr val="bg1"/>
                </a:solidFill>
              </a:rPr>
              <a:t> </a:t>
            </a:r>
            <a:r>
              <a:rPr lang="en-US" dirty="0" err="1">
                <a:solidFill>
                  <a:schemeClr val="bg1"/>
                </a:solidFill>
              </a:rPr>
              <a:t>kursus</a:t>
            </a:r>
            <a:r>
              <a:rPr lang="en-US" dirty="0">
                <a:solidFill>
                  <a:schemeClr val="bg1"/>
                </a:solidFill>
              </a:rPr>
              <a:t> online. Ada </a:t>
            </a:r>
            <a:r>
              <a:rPr lang="en-US" dirty="0" err="1">
                <a:solidFill>
                  <a:schemeClr val="bg1"/>
                </a:solidFill>
              </a:rPr>
              <a:t>banyak</a:t>
            </a:r>
            <a:r>
              <a:rPr lang="en-US" dirty="0">
                <a:solidFill>
                  <a:schemeClr val="bg1"/>
                </a:solidFill>
              </a:rPr>
              <a:t> </a:t>
            </a:r>
            <a:r>
              <a:rPr lang="en-US" dirty="0" err="1">
                <a:solidFill>
                  <a:schemeClr val="bg1"/>
                </a:solidFill>
              </a:rPr>
              <a:t>sumber</a:t>
            </a:r>
            <a:r>
              <a:rPr lang="en-US" dirty="0">
                <a:solidFill>
                  <a:schemeClr val="bg1"/>
                </a:solidFill>
              </a:rPr>
              <a:t> yang </a:t>
            </a:r>
            <a:r>
              <a:rPr lang="en-US" dirty="0" err="1">
                <a:solidFill>
                  <a:schemeClr val="bg1"/>
                </a:solidFill>
              </a:rPr>
              <a:t>dapat</a:t>
            </a:r>
            <a:r>
              <a:rPr lang="en-US" dirty="0">
                <a:solidFill>
                  <a:schemeClr val="bg1"/>
                </a:solidFill>
              </a:rPr>
              <a:t> </a:t>
            </a:r>
            <a:r>
              <a:rPr lang="en-US" dirty="0" err="1">
                <a:solidFill>
                  <a:schemeClr val="bg1"/>
                </a:solidFill>
              </a:rPr>
              <a:t>membantu</a:t>
            </a:r>
            <a:r>
              <a:rPr lang="en-US" dirty="0">
                <a:solidFill>
                  <a:schemeClr val="bg1"/>
                </a:solidFill>
              </a:rPr>
              <a:t> Anda </a:t>
            </a:r>
            <a:r>
              <a:rPr lang="en-US" dirty="0" err="1">
                <a:solidFill>
                  <a:schemeClr val="bg1"/>
                </a:solidFill>
              </a:rPr>
              <a:t>memahami</a:t>
            </a:r>
            <a:r>
              <a:rPr lang="en-US" dirty="0">
                <a:solidFill>
                  <a:schemeClr val="bg1"/>
                </a:solidFill>
              </a:rPr>
              <a:t> </a:t>
            </a:r>
            <a:r>
              <a:rPr lang="en-US" dirty="0" err="1">
                <a:solidFill>
                  <a:schemeClr val="bg1"/>
                </a:solidFill>
              </a:rPr>
              <a:t>konsep</a:t>
            </a:r>
            <a:r>
              <a:rPr lang="en-US" dirty="0">
                <a:solidFill>
                  <a:schemeClr val="bg1"/>
                </a:solidFill>
              </a:rPr>
              <a:t> </a:t>
            </a:r>
            <a:r>
              <a:rPr lang="en-US" dirty="0" err="1">
                <a:solidFill>
                  <a:schemeClr val="bg1"/>
                </a:solidFill>
              </a:rPr>
              <a:t>induksi</a:t>
            </a:r>
            <a:r>
              <a:rPr lang="en-US" dirty="0">
                <a:solidFill>
                  <a:schemeClr val="bg1"/>
                </a:solidFill>
              </a:rPr>
              <a:t> </a:t>
            </a:r>
            <a:r>
              <a:rPr lang="en-US" dirty="0" err="1">
                <a:solidFill>
                  <a:schemeClr val="bg1"/>
                </a:solidFill>
              </a:rPr>
              <a:t>matematika</a:t>
            </a:r>
            <a:r>
              <a:rPr lang="en-US" dirty="0">
                <a:solidFill>
                  <a:schemeClr val="bg1"/>
                </a:solidFill>
              </a:rPr>
              <a:t> </a:t>
            </a:r>
            <a:r>
              <a:rPr lang="en-US" dirty="0" err="1">
                <a:solidFill>
                  <a:schemeClr val="bg1"/>
                </a:solidFill>
              </a:rPr>
              <a:t>dengan</a:t>
            </a:r>
            <a:r>
              <a:rPr lang="en-US" dirty="0">
                <a:solidFill>
                  <a:schemeClr val="bg1"/>
                </a:solidFill>
              </a:rPr>
              <a:t> </a:t>
            </a:r>
            <a:r>
              <a:rPr lang="en-US" dirty="0" err="1">
                <a:solidFill>
                  <a:schemeClr val="bg1"/>
                </a:solidFill>
              </a:rPr>
              <a:t>lebih</a:t>
            </a:r>
            <a:r>
              <a:rPr lang="en-US" dirty="0">
                <a:solidFill>
                  <a:schemeClr val="bg1"/>
                </a:solidFill>
              </a:rPr>
              <a:t> </a:t>
            </a:r>
            <a:r>
              <a:rPr lang="en-US" dirty="0" err="1">
                <a:solidFill>
                  <a:schemeClr val="bg1"/>
                </a:solidFill>
              </a:rPr>
              <a:t>baik</a:t>
            </a:r>
            <a:r>
              <a:rPr lang="en-US" dirty="0">
                <a:solidFill>
                  <a:schemeClr val="bg1"/>
                </a:solidFill>
              </a:rPr>
              <a:t>.</a:t>
            </a:r>
            <a:endParaRPr lang="en-US" dirty="0">
              <a:solidFill>
                <a:schemeClr val="bg1"/>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rgbClr val="0045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p:cNvSpPr>
            <a:spLocks noGrp="1"/>
          </p:cNvSpPr>
          <p:nvPr>
            <p:ph idx="1"/>
          </p:nvPr>
        </p:nvSpPr>
        <p:spPr>
          <a:xfrm>
            <a:off x="838200" y="1738915"/>
            <a:ext cx="10515600" cy="4351338"/>
          </a:xfrm>
        </p:spPr>
        <p:txBody>
          <a:bodyPr>
            <a:normAutofit/>
          </a:bodyPr>
          <a:lstStyle/>
          <a:p>
            <a:r>
              <a:rPr lang="en-US" sz="3200" dirty="0" err="1">
                <a:solidFill>
                  <a:schemeClr val="bg1"/>
                </a:solidFill>
              </a:rPr>
              <a:t>Berlatih</a:t>
            </a:r>
            <a:r>
              <a:rPr lang="en-US" sz="3200" dirty="0">
                <a:solidFill>
                  <a:schemeClr val="bg1"/>
                </a:solidFill>
              </a:rPr>
              <a:t> </a:t>
            </a:r>
            <a:r>
              <a:rPr lang="en-US" sz="3200" dirty="0" err="1">
                <a:solidFill>
                  <a:schemeClr val="bg1"/>
                </a:solidFill>
              </a:rPr>
              <a:t>secara</a:t>
            </a:r>
            <a:r>
              <a:rPr lang="en-US" sz="3200" dirty="0">
                <a:solidFill>
                  <a:schemeClr val="bg1"/>
                </a:solidFill>
              </a:rPr>
              <a:t> </a:t>
            </a:r>
            <a:r>
              <a:rPr lang="en-US" sz="3200" dirty="0" err="1">
                <a:solidFill>
                  <a:schemeClr val="bg1"/>
                </a:solidFill>
              </a:rPr>
              <a:t>Teratur</a:t>
            </a:r>
            <a:r>
              <a:rPr lang="en-US" sz="3200" dirty="0">
                <a:solidFill>
                  <a:schemeClr val="bg1"/>
                </a:solidFill>
              </a:rPr>
              <a:t>: </a:t>
            </a:r>
            <a:r>
              <a:rPr lang="en-US" sz="3200" dirty="0" err="1">
                <a:solidFill>
                  <a:schemeClr val="bg1"/>
                </a:solidFill>
              </a:rPr>
              <a:t>Praktek</a:t>
            </a:r>
            <a:r>
              <a:rPr lang="en-US" sz="3200" dirty="0">
                <a:solidFill>
                  <a:schemeClr val="bg1"/>
                </a:solidFill>
              </a:rPr>
              <a:t> </a:t>
            </a:r>
            <a:r>
              <a:rPr lang="en-US" sz="3200" dirty="0" err="1">
                <a:solidFill>
                  <a:schemeClr val="bg1"/>
                </a:solidFill>
              </a:rPr>
              <a:t>adalah</a:t>
            </a:r>
            <a:r>
              <a:rPr lang="en-US" sz="3200" dirty="0">
                <a:solidFill>
                  <a:schemeClr val="bg1"/>
                </a:solidFill>
              </a:rPr>
              <a:t> </a:t>
            </a:r>
            <a:r>
              <a:rPr lang="en-US" sz="3200" dirty="0" err="1">
                <a:solidFill>
                  <a:schemeClr val="bg1"/>
                </a:solidFill>
              </a:rPr>
              <a:t>kunci</a:t>
            </a:r>
            <a:r>
              <a:rPr lang="en-US" sz="3200" dirty="0">
                <a:solidFill>
                  <a:schemeClr val="bg1"/>
                </a:solidFill>
              </a:rPr>
              <a:t> </a:t>
            </a:r>
            <a:r>
              <a:rPr lang="en-US" sz="3200" dirty="0" err="1">
                <a:solidFill>
                  <a:schemeClr val="bg1"/>
                </a:solidFill>
              </a:rPr>
              <a:t>dalam</a:t>
            </a:r>
            <a:r>
              <a:rPr lang="en-US" sz="3200" dirty="0">
                <a:solidFill>
                  <a:schemeClr val="bg1"/>
                </a:solidFill>
              </a:rPr>
              <a:t> </a:t>
            </a:r>
            <a:r>
              <a:rPr lang="en-US" sz="3200" dirty="0" err="1">
                <a:solidFill>
                  <a:schemeClr val="bg1"/>
                </a:solidFill>
              </a:rPr>
              <a:t>mengembangkan</a:t>
            </a:r>
            <a:r>
              <a:rPr lang="en-US" sz="3200" dirty="0">
                <a:solidFill>
                  <a:schemeClr val="bg1"/>
                </a:solidFill>
              </a:rPr>
              <a:t> </a:t>
            </a:r>
            <a:r>
              <a:rPr lang="en-US" sz="3200" dirty="0" err="1">
                <a:solidFill>
                  <a:schemeClr val="bg1"/>
                </a:solidFill>
              </a:rPr>
              <a:t>keterampilan</a:t>
            </a:r>
            <a:r>
              <a:rPr lang="en-US" sz="3200" dirty="0">
                <a:solidFill>
                  <a:schemeClr val="bg1"/>
                </a:solidFill>
              </a:rPr>
              <a:t> </a:t>
            </a:r>
            <a:r>
              <a:rPr lang="en-US" sz="3200" dirty="0" err="1">
                <a:solidFill>
                  <a:schemeClr val="bg1"/>
                </a:solidFill>
              </a:rPr>
              <a:t>menggunakan</a:t>
            </a:r>
            <a:r>
              <a:rPr lang="en-US" sz="3200" dirty="0">
                <a:solidFill>
                  <a:schemeClr val="bg1"/>
                </a:solidFill>
              </a:rPr>
              <a:t> </a:t>
            </a:r>
            <a:r>
              <a:rPr lang="en-US" sz="3200" dirty="0" err="1">
                <a:solidFill>
                  <a:schemeClr val="bg1"/>
                </a:solidFill>
              </a:rPr>
              <a:t>induksi</a:t>
            </a:r>
            <a:r>
              <a:rPr lang="en-US" sz="3200" dirty="0">
                <a:solidFill>
                  <a:schemeClr val="bg1"/>
                </a:solidFill>
              </a:rPr>
              <a:t> </a:t>
            </a:r>
            <a:r>
              <a:rPr lang="en-US" sz="3200" dirty="0" err="1">
                <a:solidFill>
                  <a:schemeClr val="bg1"/>
                </a:solidFill>
              </a:rPr>
              <a:t>matematika</a:t>
            </a:r>
            <a:r>
              <a:rPr lang="en-US" sz="3200" dirty="0">
                <a:solidFill>
                  <a:schemeClr val="bg1"/>
                </a:solidFill>
              </a:rPr>
              <a:t>. </a:t>
            </a:r>
            <a:r>
              <a:rPr lang="en-US" sz="3200" dirty="0" err="1">
                <a:solidFill>
                  <a:schemeClr val="bg1"/>
                </a:solidFill>
              </a:rPr>
              <a:t>Luangkan</a:t>
            </a:r>
            <a:r>
              <a:rPr lang="en-US" sz="3200" dirty="0">
                <a:solidFill>
                  <a:schemeClr val="bg1"/>
                </a:solidFill>
              </a:rPr>
              <a:t> </a:t>
            </a:r>
            <a:r>
              <a:rPr lang="en-US" sz="3200" dirty="0" err="1">
                <a:solidFill>
                  <a:schemeClr val="bg1"/>
                </a:solidFill>
              </a:rPr>
              <a:t>waktu</a:t>
            </a:r>
            <a:r>
              <a:rPr lang="en-US" sz="3200" dirty="0">
                <a:solidFill>
                  <a:schemeClr val="bg1"/>
                </a:solidFill>
              </a:rPr>
              <a:t> </a:t>
            </a:r>
            <a:r>
              <a:rPr lang="en-US" sz="3200" dirty="0" err="1">
                <a:solidFill>
                  <a:schemeClr val="bg1"/>
                </a:solidFill>
              </a:rPr>
              <a:t>setiap</a:t>
            </a:r>
            <a:r>
              <a:rPr lang="en-US" sz="3200" dirty="0">
                <a:solidFill>
                  <a:schemeClr val="bg1"/>
                </a:solidFill>
              </a:rPr>
              <a:t> </a:t>
            </a:r>
            <a:r>
              <a:rPr lang="en-US" sz="3200" dirty="0" err="1">
                <a:solidFill>
                  <a:schemeClr val="bg1"/>
                </a:solidFill>
              </a:rPr>
              <a:t>hari</a:t>
            </a:r>
            <a:r>
              <a:rPr lang="en-US" sz="3200" dirty="0">
                <a:solidFill>
                  <a:schemeClr val="bg1"/>
                </a:solidFill>
              </a:rPr>
              <a:t> </a:t>
            </a:r>
            <a:r>
              <a:rPr lang="en-US" sz="3200" dirty="0" err="1">
                <a:solidFill>
                  <a:schemeClr val="bg1"/>
                </a:solidFill>
              </a:rPr>
              <a:t>atau</a:t>
            </a:r>
            <a:r>
              <a:rPr lang="en-US" sz="3200" dirty="0">
                <a:solidFill>
                  <a:schemeClr val="bg1"/>
                </a:solidFill>
              </a:rPr>
              <a:t> </a:t>
            </a:r>
            <a:r>
              <a:rPr lang="en-US" sz="3200" dirty="0" err="1">
                <a:solidFill>
                  <a:schemeClr val="bg1"/>
                </a:solidFill>
              </a:rPr>
              <a:t>minggu</a:t>
            </a:r>
            <a:r>
              <a:rPr lang="en-US" sz="3200" dirty="0">
                <a:solidFill>
                  <a:schemeClr val="bg1"/>
                </a:solidFill>
              </a:rPr>
              <a:t> </a:t>
            </a:r>
            <a:r>
              <a:rPr lang="en-US" sz="3200" dirty="0" err="1">
                <a:solidFill>
                  <a:schemeClr val="bg1"/>
                </a:solidFill>
              </a:rPr>
              <a:t>untuk</a:t>
            </a:r>
            <a:r>
              <a:rPr lang="en-US" sz="3200" dirty="0">
                <a:solidFill>
                  <a:schemeClr val="bg1"/>
                </a:solidFill>
              </a:rPr>
              <a:t> </a:t>
            </a:r>
            <a:r>
              <a:rPr lang="en-US" sz="3200" dirty="0" err="1">
                <a:solidFill>
                  <a:schemeClr val="bg1"/>
                </a:solidFill>
              </a:rPr>
              <a:t>berlatih</a:t>
            </a:r>
            <a:r>
              <a:rPr lang="en-US" sz="3200" dirty="0">
                <a:solidFill>
                  <a:schemeClr val="bg1"/>
                </a:solidFill>
              </a:rPr>
              <a:t> </a:t>
            </a:r>
            <a:r>
              <a:rPr lang="en-US" sz="3200" dirty="0" err="1">
                <a:solidFill>
                  <a:schemeClr val="bg1"/>
                </a:solidFill>
              </a:rPr>
              <a:t>dengan</a:t>
            </a:r>
            <a:r>
              <a:rPr lang="en-US" sz="3200" dirty="0">
                <a:solidFill>
                  <a:schemeClr val="bg1"/>
                </a:solidFill>
              </a:rPr>
              <a:t> </a:t>
            </a:r>
            <a:r>
              <a:rPr lang="en-US" sz="3200" dirty="0" err="1">
                <a:solidFill>
                  <a:schemeClr val="bg1"/>
                </a:solidFill>
              </a:rPr>
              <a:t>berbagai</a:t>
            </a:r>
            <a:r>
              <a:rPr lang="en-US" sz="3200" dirty="0">
                <a:solidFill>
                  <a:schemeClr val="bg1"/>
                </a:solidFill>
              </a:rPr>
              <a:t> </a:t>
            </a:r>
            <a:r>
              <a:rPr lang="en-US" sz="3200" dirty="0" err="1">
                <a:solidFill>
                  <a:schemeClr val="bg1"/>
                </a:solidFill>
              </a:rPr>
              <a:t>jenis</a:t>
            </a:r>
            <a:r>
              <a:rPr lang="en-US" sz="3200" dirty="0">
                <a:solidFill>
                  <a:schemeClr val="bg1"/>
                </a:solidFill>
              </a:rPr>
              <a:t> </a:t>
            </a:r>
            <a:r>
              <a:rPr lang="en-US" sz="3200" dirty="0" err="1">
                <a:solidFill>
                  <a:schemeClr val="bg1"/>
                </a:solidFill>
              </a:rPr>
              <a:t>soal</a:t>
            </a:r>
            <a:r>
              <a:rPr lang="en-US" sz="3200" dirty="0">
                <a:solidFill>
                  <a:schemeClr val="bg1"/>
                </a:solidFill>
              </a:rPr>
              <a:t>.	</a:t>
            </a:r>
            <a:endParaRPr lang="en-US" sz="3200" dirty="0">
              <a:solidFill>
                <a:schemeClr val="bg1"/>
              </a:solidFill>
            </a:endParaRPr>
          </a:p>
          <a:p>
            <a:r>
              <a:rPr lang="en-US" sz="3200" dirty="0" err="1">
                <a:solidFill>
                  <a:schemeClr val="bg1"/>
                </a:solidFill>
              </a:rPr>
              <a:t>Eksplorasi</a:t>
            </a:r>
            <a:r>
              <a:rPr lang="en-US" sz="3200" dirty="0">
                <a:solidFill>
                  <a:schemeClr val="bg1"/>
                </a:solidFill>
              </a:rPr>
              <a:t> </a:t>
            </a:r>
            <a:r>
              <a:rPr lang="en-US" sz="3200" dirty="0" err="1">
                <a:solidFill>
                  <a:schemeClr val="bg1"/>
                </a:solidFill>
              </a:rPr>
              <a:t>Variasi</a:t>
            </a:r>
            <a:r>
              <a:rPr lang="en-US" sz="3200" dirty="0">
                <a:solidFill>
                  <a:schemeClr val="bg1"/>
                </a:solidFill>
              </a:rPr>
              <a:t> </a:t>
            </a:r>
            <a:r>
              <a:rPr lang="en-US" sz="3200" dirty="0" err="1">
                <a:solidFill>
                  <a:schemeClr val="bg1"/>
                </a:solidFill>
              </a:rPr>
              <a:t>Soal</a:t>
            </a:r>
            <a:r>
              <a:rPr lang="en-US" sz="3200" dirty="0">
                <a:solidFill>
                  <a:schemeClr val="bg1"/>
                </a:solidFill>
              </a:rPr>
              <a:t>: Setelah Anda </a:t>
            </a:r>
            <a:r>
              <a:rPr lang="en-US" sz="3200" dirty="0" err="1">
                <a:solidFill>
                  <a:schemeClr val="bg1"/>
                </a:solidFill>
              </a:rPr>
              <a:t>menguasai</a:t>
            </a:r>
            <a:r>
              <a:rPr lang="en-US" sz="3200" dirty="0">
                <a:solidFill>
                  <a:schemeClr val="bg1"/>
                </a:solidFill>
              </a:rPr>
              <a:t> </a:t>
            </a:r>
            <a:r>
              <a:rPr lang="en-US" sz="3200" dirty="0" err="1">
                <a:solidFill>
                  <a:schemeClr val="bg1"/>
                </a:solidFill>
              </a:rPr>
              <a:t>teknik</a:t>
            </a:r>
            <a:r>
              <a:rPr lang="en-US" sz="3200" dirty="0">
                <a:solidFill>
                  <a:schemeClr val="bg1"/>
                </a:solidFill>
              </a:rPr>
              <a:t> </a:t>
            </a:r>
            <a:r>
              <a:rPr lang="en-US" sz="3200" dirty="0" err="1">
                <a:solidFill>
                  <a:schemeClr val="bg1"/>
                </a:solidFill>
              </a:rPr>
              <a:t>dasar</a:t>
            </a:r>
            <a:r>
              <a:rPr lang="en-US" sz="3200" dirty="0">
                <a:solidFill>
                  <a:schemeClr val="bg1"/>
                </a:solidFill>
              </a:rPr>
              <a:t>, </a:t>
            </a:r>
            <a:r>
              <a:rPr lang="en-US" sz="3200" dirty="0" err="1">
                <a:solidFill>
                  <a:schemeClr val="bg1"/>
                </a:solidFill>
              </a:rPr>
              <a:t>cobalah</a:t>
            </a:r>
            <a:r>
              <a:rPr lang="en-US" sz="3200" dirty="0">
                <a:solidFill>
                  <a:schemeClr val="bg1"/>
                </a:solidFill>
              </a:rPr>
              <a:t> </a:t>
            </a:r>
            <a:r>
              <a:rPr lang="en-US" sz="3200" dirty="0" err="1">
                <a:solidFill>
                  <a:schemeClr val="bg1"/>
                </a:solidFill>
              </a:rPr>
              <a:t>untuk</a:t>
            </a:r>
            <a:r>
              <a:rPr lang="en-US" sz="3200" dirty="0">
                <a:solidFill>
                  <a:schemeClr val="bg1"/>
                </a:solidFill>
              </a:rPr>
              <a:t> </a:t>
            </a:r>
            <a:r>
              <a:rPr lang="en-US" sz="3200" dirty="0" err="1">
                <a:solidFill>
                  <a:schemeClr val="bg1"/>
                </a:solidFill>
              </a:rPr>
              <a:t>mengeksplorasi</a:t>
            </a:r>
            <a:r>
              <a:rPr lang="en-US" sz="3200" dirty="0">
                <a:solidFill>
                  <a:schemeClr val="bg1"/>
                </a:solidFill>
              </a:rPr>
              <a:t> </a:t>
            </a:r>
            <a:r>
              <a:rPr lang="en-US" sz="3200" dirty="0" err="1">
                <a:solidFill>
                  <a:schemeClr val="bg1"/>
                </a:solidFill>
              </a:rPr>
              <a:t>variasi</a:t>
            </a:r>
            <a:r>
              <a:rPr lang="en-US" sz="3200" dirty="0">
                <a:solidFill>
                  <a:schemeClr val="bg1"/>
                </a:solidFill>
              </a:rPr>
              <a:t> </a:t>
            </a:r>
            <a:r>
              <a:rPr lang="en-US" sz="3200" dirty="0" err="1">
                <a:solidFill>
                  <a:schemeClr val="bg1"/>
                </a:solidFill>
              </a:rPr>
              <a:t>soal</a:t>
            </a:r>
            <a:r>
              <a:rPr lang="en-US" sz="3200" dirty="0">
                <a:solidFill>
                  <a:schemeClr val="bg1"/>
                </a:solidFill>
              </a:rPr>
              <a:t>. </a:t>
            </a:r>
            <a:r>
              <a:rPr lang="en-US" sz="3200" dirty="0" err="1">
                <a:solidFill>
                  <a:schemeClr val="bg1"/>
                </a:solidFill>
              </a:rPr>
              <a:t>Mulailah</a:t>
            </a:r>
            <a:r>
              <a:rPr lang="en-US" sz="3200" dirty="0">
                <a:solidFill>
                  <a:schemeClr val="bg1"/>
                </a:solidFill>
              </a:rPr>
              <a:t> </a:t>
            </a:r>
            <a:r>
              <a:rPr lang="en-US" sz="3200" dirty="0" err="1">
                <a:solidFill>
                  <a:schemeClr val="bg1"/>
                </a:solidFill>
              </a:rPr>
              <a:t>dengan</a:t>
            </a:r>
            <a:r>
              <a:rPr lang="en-US" sz="3200" dirty="0">
                <a:solidFill>
                  <a:schemeClr val="bg1"/>
                </a:solidFill>
              </a:rPr>
              <a:t> </a:t>
            </a:r>
            <a:r>
              <a:rPr lang="en-US" sz="3200" dirty="0" err="1">
                <a:solidFill>
                  <a:schemeClr val="bg1"/>
                </a:solidFill>
              </a:rPr>
              <a:t>soal-soal</a:t>
            </a:r>
            <a:r>
              <a:rPr lang="en-US" sz="3200" dirty="0">
                <a:solidFill>
                  <a:schemeClr val="bg1"/>
                </a:solidFill>
              </a:rPr>
              <a:t> yang </a:t>
            </a:r>
            <a:r>
              <a:rPr lang="en-US" sz="3200" dirty="0" err="1">
                <a:solidFill>
                  <a:schemeClr val="bg1"/>
                </a:solidFill>
              </a:rPr>
              <a:t>memiliki</a:t>
            </a:r>
            <a:r>
              <a:rPr lang="en-US" sz="3200" dirty="0">
                <a:solidFill>
                  <a:schemeClr val="bg1"/>
                </a:solidFill>
              </a:rPr>
              <a:t> </a:t>
            </a:r>
            <a:r>
              <a:rPr lang="en-US" sz="3200" dirty="0" err="1">
                <a:solidFill>
                  <a:schemeClr val="bg1"/>
                </a:solidFill>
              </a:rPr>
              <a:t>pola</a:t>
            </a:r>
            <a:r>
              <a:rPr lang="en-US" sz="3200" dirty="0">
                <a:solidFill>
                  <a:schemeClr val="bg1"/>
                </a:solidFill>
              </a:rPr>
              <a:t> </a:t>
            </a:r>
            <a:r>
              <a:rPr lang="en-US" sz="3200" dirty="0" err="1">
                <a:solidFill>
                  <a:schemeClr val="bg1"/>
                </a:solidFill>
              </a:rPr>
              <a:t>atau</a:t>
            </a:r>
            <a:r>
              <a:rPr lang="en-US" sz="3200" dirty="0">
                <a:solidFill>
                  <a:schemeClr val="bg1"/>
                </a:solidFill>
              </a:rPr>
              <a:t> </a:t>
            </a:r>
            <a:r>
              <a:rPr lang="en-US" sz="3200" dirty="0" err="1">
                <a:solidFill>
                  <a:schemeClr val="bg1"/>
                </a:solidFill>
              </a:rPr>
              <a:t>struktur</a:t>
            </a:r>
            <a:r>
              <a:rPr lang="en-US" sz="3200" dirty="0">
                <a:solidFill>
                  <a:schemeClr val="bg1"/>
                </a:solidFill>
              </a:rPr>
              <a:t> yang </a:t>
            </a:r>
            <a:r>
              <a:rPr lang="en-US" sz="3200" dirty="0" err="1">
                <a:solidFill>
                  <a:schemeClr val="bg1"/>
                </a:solidFill>
              </a:rPr>
              <a:t>berbeda-beda</a:t>
            </a:r>
            <a:r>
              <a:rPr lang="en-US" sz="3200" dirty="0">
                <a:solidFill>
                  <a:schemeClr val="bg1"/>
                </a:solidFill>
              </a:rPr>
              <a:t>.</a:t>
            </a:r>
            <a:endParaRPr lang="en-US" sz="3200" dirty="0">
              <a:solidFill>
                <a:schemeClr val="bg1"/>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rgbClr val="0045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p:cNvSpPr>
            <a:spLocks noGrp="1"/>
          </p:cNvSpPr>
          <p:nvPr>
            <p:ph idx="1"/>
          </p:nvPr>
        </p:nvSpPr>
        <p:spPr>
          <a:xfrm>
            <a:off x="838200" y="1786211"/>
            <a:ext cx="10515600" cy="4351338"/>
          </a:xfrm>
        </p:spPr>
        <p:txBody>
          <a:bodyPr>
            <a:normAutofit/>
          </a:bodyPr>
          <a:lstStyle/>
          <a:p>
            <a:r>
              <a:rPr lang="en-US" sz="3200" dirty="0">
                <a:solidFill>
                  <a:schemeClr val="bg1"/>
                </a:solidFill>
              </a:rPr>
              <a:t>Uji </a:t>
            </a:r>
            <a:r>
              <a:rPr lang="en-US" sz="3200" dirty="0" err="1">
                <a:solidFill>
                  <a:schemeClr val="bg1"/>
                </a:solidFill>
              </a:rPr>
              <a:t>Pemahaman</a:t>
            </a:r>
            <a:r>
              <a:rPr lang="en-US" sz="3200" dirty="0">
                <a:solidFill>
                  <a:schemeClr val="bg1"/>
                </a:solidFill>
              </a:rPr>
              <a:t> Anda: Uji </a:t>
            </a:r>
            <a:r>
              <a:rPr lang="en-US" sz="3200" dirty="0" err="1">
                <a:solidFill>
                  <a:schemeClr val="bg1"/>
                </a:solidFill>
              </a:rPr>
              <a:t>pemahaman</a:t>
            </a:r>
            <a:r>
              <a:rPr lang="en-US" sz="3200" dirty="0">
                <a:solidFill>
                  <a:schemeClr val="bg1"/>
                </a:solidFill>
              </a:rPr>
              <a:t> Anda </a:t>
            </a:r>
            <a:r>
              <a:rPr lang="en-US" sz="3200" dirty="0" err="1">
                <a:solidFill>
                  <a:schemeClr val="bg1"/>
                </a:solidFill>
              </a:rPr>
              <a:t>dengan</a:t>
            </a:r>
            <a:r>
              <a:rPr lang="en-US" sz="3200" dirty="0">
                <a:solidFill>
                  <a:schemeClr val="bg1"/>
                </a:solidFill>
              </a:rPr>
              <a:t> </a:t>
            </a:r>
            <a:r>
              <a:rPr lang="en-US" sz="3200" dirty="0" err="1">
                <a:solidFill>
                  <a:schemeClr val="bg1"/>
                </a:solidFill>
              </a:rPr>
              <a:t>menyelesaikan</a:t>
            </a:r>
            <a:r>
              <a:rPr lang="en-US" sz="3200" dirty="0">
                <a:solidFill>
                  <a:schemeClr val="bg1"/>
                </a:solidFill>
              </a:rPr>
              <a:t> </a:t>
            </a:r>
            <a:r>
              <a:rPr lang="en-US" sz="3200" dirty="0" err="1">
                <a:solidFill>
                  <a:schemeClr val="bg1"/>
                </a:solidFill>
              </a:rPr>
              <a:t>soal-soal</a:t>
            </a:r>
            <a:r>
              <a:rPr lang="en-US" sz="3200" dirty="0">
                <a:solidFill>
                  <a:schemeClr val="bg1"/>
                </a:solidFill>
              </a:rPr>
              <a:t> </a:t>
            </a:r>
            <a:r>
              <a:rPr lang="en-US" sz="3200" dirty="0" err="1">
                <a:solidFill>
                  <a:schemeClr val="bg1"/>
                </a:solidFill>
              </a:rPr>
              <a:t>tantangan</a:t>
            </a:r>
            <a:r>
              <a:rPr lang="en-US" sz="3200" dirty="0">
                <a:solidFill>
                  <a:schemeClr val="bg1"/>
                </a:solidFill>
              </a:rPr>
              <a:t> </a:t>
            </a:r>
            <a:r>
              <a:rPr lang="en-US" sz="3200" dirty="0" err="1">
                <a:solidFill>
                  <a:schemeClr val="bg1"/>
                </a:solidFill>
              </a:rPr>
              <a:t>atau</a:t>
            </a:r>
            <a:r>
              <a:rPr lang="en-US" sz="3200" dirty="0">
                <a:solidFill>
                  <a:schemeClr val="bg1"/>
                </a:solidFill>
              </a:rPr>
              <a:t> </a:t>
            </a:r>
            <a:r>
              <a:rPr lang="en-US" sz="3200" dirty="0" err="1">
                <a:solidFill>
                  <a:schemeClr val="bg1"/>
                </a:solidFill>
              </a:rPr>
              <a:t>melakukan</a:t>
            </a:r>
            <a:r>
              <a:rPr lang="en-US" sz="3200" dirty="0">
                <a:solidFill>
                  <a:schemeClr val="bg1"/>
                </a:solidFill>
              </a:rPr>
              <a:t> </a:t>
            </a:r>
            <a:r>
              <a:rPr lang="en-US" sz="3200" dirty="0" err="1">
                <a:solidFill>
                  <a:schemeClr val="bg1"/>
                </a:solidFill>
              </a:rPr>
              <a:t>latihan</a:t>
            </a:r>
            <a:r>
              <a:rPr lang="en-US" sz="3200" dirty="0">
                <a:solidFill>
                  <a:schemeClr val="bg1"/>
                </a:solidFill>
              </a:rPr>
              <a:t> </a:t>
            </a:r>
            <a:r>
              <a:rPr lang="en-US" sz="3200" dirty="0" err="1">
                <a:solidFill>
                  <a:schemeClr val="bg1"/>
                </a:solidFill>
              </a:rPr>
              <a:t>ulang</a:t>
            </a:r>
            <a:r>
              <a:rPr lang="en-US" sz="3200" dirty="0">
                <a:solidFill>
                  <a:schemeClr val="bg1"/>
                </a:solidFill>
              </a:rPr>
              <a:t>. </a:t>
            </a:r>
            <a:r>
              <a:rPr lang="en-US" sz="3200" dirty="0" err="1">
                <a:solidFill>
                  <a:schemeClr val="bg1"/>
                </a:solidFill>
              </a:rPr>
              <a:t>Ini</a:t>
            </a:r>
            <a:r>
              <a:rPr lang="en-US" sz="3200" dirty="0">
                <a:solidFill>
                  <a:schemeClr val="bg1"/>
                </a:solidFill>
              </a:rPr>
              <a:t> </a:t>
            </a:r>
            <a:r>
              <a:rPr lang="en-US" sz="3200" dirty="0" err="1">
                <a:solidFill>
                  <a:schemeClr val="bg1"/>
                </a:solidFill>
              </a:rPr>
              <a:t>akan</a:t>
            </a:r>
            <a:r>
              <a:rPr lang="en-US" sz="3200" dirty="0">
                <a:solidFill>
                  <a:schemeClr val="bg1"/>
                </a:solidFill>
              </a:rPr>
              <a:t> </a:t>
            </a:r>
            <a:r>
              <a:rPr lang="en-US" sz="3200" dirty="0" err="1">
                <a:solidFill>
                  <a:schemeClr val="bg1"/>
                </a:solidFill>
              </a:rPr>
              <a:t>membantu</a:t>
            </a:r>
            <a:r>
              <a:rPr lang="en-US" sz="3200" dirty="0">
                <a:solidFill>
                  <a:schemeClr val="bg1"/>
                </a:solidFill>
              </a:rPr>
              <a:t> Anda </a:t>
            </a:r>
            <a:r>
              <a:rPr lang="en-US" sz="3200" dirty="0" err="1">
                <a:solidFill>
                  <a:schemeClr val="bg1"/>
                </a:solidFill>
              </a:rPr>
              <a:t>memastikan</a:t>
            </a:r>
            <a:r>
              <a:rPr lang="en-US" sz="3200" dirty="0">
                <a:solidFill>
                  <a:schemeClr val="bg1"/>
                </a:solidFill>
              </a:rPr>
              <a:t> </a:t>
            </a:r>
            <a:r>
              <a:rPr lang="en-US" sz="3200" dirty="0" err="1">
                <a:solidFill>
                  <a:schemeClr val="bg1"/>
                </a:solidFill>
              </a:rPr>
              <a:t>bahwa</a:t>
            </a:r>
            <a:r>
              <a:rPr lang="en-US" sz="3200" dirty="0">
                <a:solidFill>
                  <a:schemeClr val="bg1"/>
                </a:solidFill>
              </a:rPr>
              <a:t> Anda </a:t>
            </a:r>
            <a:r>
              <a:rPr lang="en-US" sz="3200" dirty="0" err="1">
                <a:solidFill>
                  <a:schemeClr val="bg1"/>
                </a:solidFill>
              </a:rPr>
              <a:t>benar-benar</a:t>
            </a:r>
            <a:r>
              <a:rPr lang="en-US" sz="3200" dirty="0">
                <a:solidFill>
                  <a:schemeClr val="bg1"/>
                </a:solidFill>
              </a:rPr>
              <a:t> </a:t>
            </a:r>
            <a:r>
              <a:rPr lang="en-US" sz="3200" dirty="0" err="1">
                <a:solidFill>
                  <a:schemeClr val="bg1"/>
                </a:solidFill>
              </a:rPr>
              <a:t>memahami</a:t>
            </a:r>
            <a:r>
              <a:rPr lang="en-US" sz="3200" dirty="0">
                <a:solidFill>
                  <a:schemeClr val="bg1"/>
                </a:solidFill>
              </a:rPr>
              <a:t> </a:t>
            </a:r>
            <a:r>
              <a:rPr lang="en-US" sz="3200" dirty="0" err="1">
                <a:solidFill>
                  <a:schemeClr val="bg1"/>
                </a:solidFill>
              </a:rPr>
              <a:t>konsep</a:t>
            </a:r>
            <a:r>
              <a:rPr lang="en-US" sz="3200" dirty="0">
                <a:solidFill>
                  <a:schemeClr val="bg1"/>
                </a:solidFill>
              </a:rPr>
              <a:t> dan </a:t>
            </a:r>
            <a:r>
              <a:rPr lang="en-US" sz="3200" dirty="0" err="1">
                <a:solidFill>
                  <a:schemeClr val="bg1"/>
                </a:solidFill>
              </a:rPr>
              <a:t>dapat</a:t>
            </a:r>
            <a:r>
              <a:rPr lang="en-US" sz="3200" dirty="0">
                <a:solidFill>
                  <a:schemeClr val="bg1"/>
                </a:solidFill>
              </a:rPr>
              <a:t> </a:t>
            </a:r>
            <a:r>
              <a:rPr lang="en-US" sz="3200" dirty="0" err="1">
                <a:solidFill>
                  <a:schemeClr val="bg1"/>
                </a:solidFill>
              </a:rPr>
              <a:t>menerapkannya</a:t>
            </a:r>
            <a:r>
              <a:rPr lang="en-US" sz="3200" dirty="0">
                <a:solidFill>
                  <a:schemeClr val="bg1"/>
                </a:solidFill>
              </a:rPr>
              <a:t> </a:t>
            </a:r>
            <a:r>
              <a:rPr lang="en-US" sz="3200" dirty="0" err="1">
                <a:solidFill>
                  <a:schemeClr val="bg1"/>
                </a:solidFill>
              </a:rPr>
              <a:t>dengan</a:t>
            </a:r>
            <a:r>
              <a:rPr lang="en-US" sz="3200" dirty="0">
                <a:solidFill>
                  <a:schemeClr val="bg1"/>
                </a:solidFill>
              </a:rPr>
              <a:t> </a:t>
            </a:r>
            <a:r>
              <a:rPr lang="en-US" sz="3200" dirty="0" err="1">
                <a:solidFill>
                  <a:schemeClr val="bg1"/>
                </a:solidFill>
              </a:rPr>
              <a:t>benar</a:t>
            </a:r>
            <a:r>
              <a:rPr lang="en-US" sz="3200" dirty="0">
                <a:solidFill>
                  <a:schemeClr val="bg1"/>
                </a:solidFill>
              </a:rPr>
              <a:t>.</a:t>
            </a:r>
            <a:endParaRPr lang="en-US" sz="3200" dirty="0">
              <a:solidFill>
                <a:schemeClr val="bg1"/>
              </a:solidFill>
            </a:endParaRPr>
          </a:p>
          <a:p>
            <a:r>
              <a:rPr lang="en-US" sz="3200" dirty="0" err="1">
                <a:solidFill>
                  <a:schemeClr val="bg1"/>
                </a:solidFill>
              </a:rPr>
              <a:t>Refleksi</a:t>
            </a:r>
            <a:r>
              <a:rPr lang="en-US" sz="3200" dirty="0">
                <a:solidFill>
                  <a:schemeClr val="bg1"/>
                </a:solidFill>
              </a:rPr>
              <a:t> dan </a:t>
            </a:r>
            <a:r>
              <a:rPr lang="en-US" sz="3200" dirty="0" err="1">
                <a:solidFill>
                  <a:schemeClr val="bg1"/>
                </a:solidFill>
              </a:rPr>
              <a:t>Evaluasi</a:t>
            </a:r>
            <a:r>
              <a:rPr lang="en-US" sz="3200" dirty="0">
                <a:solidFill>
                  <a:schemeClr val="bg1"/>
                </a:solidFill>
              </a:rPr>
              <a:t>: Setelah Anda </a:t>
            </a:r>
            <a:r>
              <a:rPr lang="en-US" sz="3200" dirty="0" err="1">
                <a:solidFill>
                  <a:schemeClr val="bg1"/>
                </a:solidFill>
              </a:rPr>
              <a:t>menyelesaikan</a:t>
            </a:r>
            <a:r>
              <a:rPr lang="en-US" sz="3200" dirty="0">
                <a:solidFill>
                  <a:schemeClr val="bg1"/>
                </a:solidFill>
              </a:rPr>
              <a:t> </a:t>
            </a:r>
            <a:r>
              <a:rPr lang="en-US" sz="3200" dirty="0" err="1">
                <a:solidFill>
                  <a:schemeClr val="bg1"/>
                </a:solidFill>
              </a:rPr>
              <a:t>latihan</a:t>
            </a:r>
            <a:r>
              <a:rPr lang="en-US" sz="3200" dirty="0">
                <a:solidFill>
                  <a:schemeClr val="bg1"/>
                </a:solidFill>
              </a:rPr>
              <a:t> </a:t>
            </a:r>
            <a:r>
              <a:rPr lang="en-US" sz="3200" dirty="0" err="1">
                <a:solidFill>
                  <a:schemeClr val="bg1"/>
                </a:solidFill>
              </a:rPr>
              <a:t>atau</a:t>
            </a:r>
            <a:r>
              <a:rPr lang="en-US" sz="3200" dirty="0">
                <a:solidFill>
                  <a:schemeClr val="bg1"/>
                </a:solidFill>
              </a:rPr>
              <a:t> </a:t>
            </a:r>
            <a:r>
              <a:rPr lang="en-US" sz="3200" dirty="0" err="1">
                <a:solidFill>
                  <a:schemeClr val="bg1"/>
                </a:solidFill>
              </a:rPr>
              <a:t>soal</a:t>
            </a:r>
            <a:r>
              <a:rPr lang="en-US" sz="3200" dirty="0">
                <a:solidFill>
                  <a:schemeClr val="bg1"/>
                </a:solidFill>
              </a:rPr>
              <a:t>, </a:t>
            </a:r>
            <a:r>
              <a:rPr lang="en-US" sz="3200" dirty="0" err="1">
                <a:solidFill>
                  <a:schemeClr val="bg1"/>
                </a:solidFill>
              </a:rPr>
              <a:t>refleksikan</a:t>
            </a:r>
            <a:r>
              <a:rPr lang="en-US" sz="3200" dirty="0">
                <a:solidFill>
                  <a:schemeClr val="bg1"/>
                </a:solidFill>
              </a:rPr>
              <a:t> proses Anda. </a:t>
            </a:r>
            <a:r>
              <a:rPr lang="en-US" sz="3200" dirty="0" err="1">
                <a:solidFill>
                  <a:schemeClr val="bg1"/>
                </a:solidFill>
              </a:rPr>
              <a:t>Evaluasi</a:t>
            </a:r>
            <a:r>
              <a:rPr lang="en-US" sz="3200" dirty="0">
                <a:solidFill>
                  <a:schemeClr val="bg1"/>
                </a:solidFill>
              </a:rPr>
              <a:t> </a:t>
            </a:r>
            <a:r>
              <a:rPr lang="en-US" sz="3200" dirty="0" err="1">
                <a:solidFill>
                  <a:schemeClr val="bg1"/>
                </a:solidFill>
              </a:rPr>
              <a:t>langkah-langkah</a:t>
            </a:r>
            <a:r>
              <a:rPr lang="en-US" sz="3200" dirty="0">
                <a:solidFill>
                  <a:schemeClr val="bg1"/>
                </a:solidFill>
              </a:rPr>
              <a:t> yang Anda </a:t>
            </a:r>
            <a:r>
              <a:rPr lang="en-US" sz="3200" dirty="0" err="1">
                <a:solidFill>
                  <a:schemeClr val="bg1"/>
                </a:solidFill>
              </a:rPr>
              <a:t>ambil</a:t>
            </a:r>
            <a:r>
              <a:rPr lang="en-US" sz="3200" dirty="0">
                <a:solidFill>
                  <a:schemeClr val="bg1"/>
                </a:solidFill>
              </a:rPr>
              <a:t> dan </a:t>
            </a:r>
            <a:r>
              <a:rPr lang="en-US" sz="3200" dirty="0" err="1">
                <a:solidFill>
                  <a:schemeClr val="bg1"/>
                </a:solidFill>
              </a:rPr>
              <a:t>identifikasi</a:t>
            </a:r>
            <a:r>
              <a:rPr lang="en-US" sz="3200" dirty="0">
                <a:solidFill>
                  <a:schemeClr val="bg1"/>
                </a:solidFill>
              </a:rPr>
              <a:t> area di mana Anda </a:t>
            </a:r>
            <a:r>
              <a:rPr lang="en-US" sz="3200" dirty="0" err="1">
                <a:solidFill>
                  <a:schemeClr val="bg1"/>
                </a:solidFill>
              </a:rPr>
              <a:t>bisa</a:t>
            </a:r>
            <a:r>
              <a:rPr lang="en-US" sz="3200" dirty="0">
                <a:solidFill>
                  <a:schemeClr val="bg1"/>
                </a:solidFill>
              </a:rPr>
              <a:t> </a:t>
            </a:r>
            <a:r>
              <a:rPr lang="en-US" sz="3200" dirty="0" err="1">
                <a:solidFill>
                  <a:schemeClr val="bg1"/>
                </a:solidFill>
              </a:rPr>
              <a:t>meningkatkan</a:t>
            </a:r>
            <a:r>
              <a:rPr lang="en-US" sz="3200" dirty="0">
                <a:solidFill>
                  <a:schemeClr val="bg1"/>
                </a:solidFill>
              </a:rPr>
              <a:t>.</a:t>
            </a:r>
            <a:endParaRPr lang="en-US" sz="3200" dirty="0">
              <a:solidFill>
                <a:schemeClr val="bg1"/>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0" y="-60960"/>
            <a:ext cx="12192000" cy="6858000"/>
          </a:xfrm>
          <a:prstGeom prst="rect">
            <a:avLst/>
          </a:prstGeom>
          <a:solidFill>
            <a:srgbClr val="0045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tle 4"/>
          <p:cNvSpPr>
            <a:spLocks noGrp="1"/>
          </p:cNvSpPr>
          <p:nvPr>
            <p:ph type="title"/>
          </p:nvPr>
        </p:nvSpPr>
        <p:spPr>
          <a:xfrm>
            <a:off x="3970020" y="1919605"/>
            <a:ext cx="4023360" cy="2759075"/>
          </a:xfrm>
        </p:spPr>
        <p:txBody>
          <a:bodyPr>
            <a:normAutofit fontScale="90000"/>
          </a:bodyPr>
          <a:lstStyle/>
          <a:p>
            <a:r>
              <a:rPr lang="en-US" sz="11500" dirty="0">
                <a:solidFill>
                  <a:schemeClr val="bg1"/>
                </a:solidFill>
              </a:rPr>
              <a:t>Thanks</a:t>
            </a:r>
            <a:endParaRPr lang="en-IE" sz="11500" dirty="0">
              <a:solidFill>
                <a:schemeClr val="bg1"/>
              </a:solidFill>
            </a:endParaRPr>
          </a:p>
        </p:txBody>
      </p:sp>
      <p:sp>
        <p:nvSpPr>
          <p:cNvPr id="4" name="TextBox 3"/>
          <p:cNvSpPr txBox="1"/>
          <p:nvPr/>
        </p:nvSpPr>
        <p:spPr>
          <a:xfrm>
            <a:off x="9305925" y="6317535"/>
            <a:ext cx="3152775" cy="369332"/>
          </a:xfrm>
          <a:prstGeom prst="rect">
            <a:avLst/>
          </a:prstGeom>
          <a:noFill/>
        </p:spPr>
        <p:txBody>
          <a:bodyPr wrap="square">
            <a:spAutoFit/>
          </a:bodyPr>
          <a:lstStyle/>
          <a:p>
            <a:r>
              <a:rPr lang="en-IE" b="0" i="0" dirty="0" err="1">
                <a:solidFill>
                  <a:srgbClr val="0D0D0D"/>
                </a:solidFill>
                <a:effectLst/>
                <a:latin typeface="Söhne"/>
              </a:rPr>
              <a:t>Hipotesis</a:t>
            </a:r>
            <a:r>
              <a:rPr lang="en-IE" b="0" i="0" dirty="0">
                <a:solidFill>
                  <a:srgbClr val="0D0D0D"/>
                </a:solidFill>
                <a:effectLst/>
                <a:latin typeface="Söhne"/>
              </a:rPr>
              <a:t> </a:t>
            </a:r>
            <a:r>
              <a:rPr lang="en-IE" b="0" i="0" dirty="0" err="1">
                <a:solidFill>
                  <a:srgbClr val="0D0D0D"/>
                </a:solidFill>
                <a:effectLst/>
                <a:latin typeface="Söhne"/>
              </a:rPr>
              <a:t>Induksi</a:t>
            </a:r>
            <a:r>
              <a:rPr lang="en-IE" b="0" i="0" dirty="0">
                <a:solidFill>
                  <a:srgbClr val="0D0D0D"/>
                </a:solidFill>
                <a:effectLst/>
                <a:latin typeface="Söhne"/>
              </a:rPr>
              <a:t> (</a:t>
            </a:r>
            <a:r>
              <a:rPr lang="en-IE" b="0" i="0" dirty="0" err="1">
                <a:solidFill>
                  <a:srgbClr val="0D0D0D"/>
                </a:solidFill>
                <a:effectLst/>
                <a:latin typeface="Söhne"/>
              </a:rPr>
              <a:t>Pemisalan</a:t>
            </a:r>
            <a:r>
              <a:rPr lang="en-IE" b="0" i="0" dirty="0">
                <a:solidFill>
                  <a:srgbClr val="0D0D0D"/>
                </a:solidFill>
                <a:effectLst/>
                <a:latin typeface="Söhne"/>
              </a:rPr>
              <a:t>)</a:t>
            </a:r>
            <a:endParaRPr lang="en-IE"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0"/>
            <a:ext cx="12192000" cy="6858000"/>
          </a:xfrm>
          <a:prstGeom prst="rect">
            <a:avLst/>
          </a:prstGeom>
          <a:solidFill>
            <a:srgbClr val="0045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1"/>
          <p:cNvSpPr txBox="1"/>
          <p:nvPr/>
        </p:nvSpPr>
        <p:spPr>
          <a:xfrm>
            <a:off x="0" y="31530"/>
            <a:ext cx="12192000" cy="1325563"/>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IE" sz="3600" b="0" i="0" dirty="0" err="1">
                <a:solidFill>
                  <a:schemeClr val="bg1"/>
                </a:solidFill>
                <a:effectLst/>
                <a:latin typeface="Söhne"/>
              </a:rPr>
              <a:t>Contoh</a:t>
            </a:r>
            <a:r>
              <a:rPr lang="en-IE" sz="3600" b="0" i="0" dirty="0">
                <a:solidFill>
                  <a:schemeClr val="bg1"/>
                </a:solidFill>
                <a:effectLst/>
                <a:latin typeface="Söhne"/>
              </a:rPr>
              <a:t> </a:t>
            </a:r>
            <a:r>
              <a:rPr lang="en-IE" sz="3600" b="0" i="0" dirty="0" err="1">
                <a:solidFill>
                  <a:schemeClr val="bg1"/>
                </a:solidFill>
                <a:effectLst/>
                <a:latin typeface="Söhne"/>
              </a:rPr>
              <a:t>Algoritma</a:t>
            </a:r>
            <a:r>
              <a:rPr lang="en-IE" sz="3600" b="0" i="0" dirty="0">
                <a:solidFill>
                  <a:schemeClr val="bg1"/>
                </a:solidFill>
                <a:effectLst/>
                <a:latin typeface="Söhne"/>
              </a:rPr>
              <a:t> </a:t>
            </a:r>
            <a:r>
              <a:rPr lang="en-IE" sz="3600" b="0" i="0" dirty="0" err="1">
                <a:solidFill>
                  <a:schemeClr val="bg1"/>
                </a:solidFill>
                <a:effectLst/>
                <a:latin typeface="Söhne"/>
              </a:rPr>
              <a:t>Induksi</a:t>
            </a:r>
            <a:r>
              <a:rPr lang="en-IE" sz="3600" b="0" i="0" dirty="0">
                <a:solidFill>
                  <a:schemeClr val="bg1"/>
                </a:solidFill>
                <a:effectLst/>
                <a:latin typeface="Söhne"/>
              </a:rPr>
              <a:t> </a:t>
            </a:r>
            <a:r>
              <a:rPr lang="en-IE" sz="3600" b="0" i="0" dirty="0" err="1">
                <a:solidFill>
                  <a:schemeClr val="bg1"/>
                </a:solidFill>
                <a:effectLst/>
                <a:latin typeface="Söhne"/>
              </a:rPr>
              <a:t>Matematika</a:t>
            </a:r>
            <a:r>
              <a:rPr lang="en-IE" sz="3600" dirty="0">
                <a:solidFill>
                  <a:schemeClr val="bg1"/>
                </a:solidFill>
                <a:latin typeface="Söhne"/>
              </a:rPr>
              <a:t> </a:t>
            </a:r>
            <a:r>
              <a:rPr lang="en-IE" sz="3600" dirty="0" err="1">
                <a:solidFill>
                  <a:schemeClr val="bg1"/>
                </a:solidFill>
                <a:latin typeface="Söhne"/>
              </a:rPr>
              <a:t>dengan</a:t>
            </a:r>
            <a:r>
              <a:rPr lang="en-IE" sz="3600" dirty="0">
                <a:solidFill>
                  <a:schemeClr val="bg1"/>
                </a:solidFill>
                <a:latin typeface="Söhne"/>
              </a:rPr>
              <a:t> Domino Effect</a:t>
            </a:r>
            <a:endParaRPr lang="en-IE" sz="3600" dirty="0">
              <a:solidFill>
                <a:schemeClr val="bg1"/>
              </a:solidFill>
            </a:endParaRPr>
          </a:p>
        </p:txBody>
      </p:sp>
      <p:sp>
        <p:nvSpPr>
          <p:cNvPr id="3" name="Content Placeholder 2"/>
          <p:cNvSpPr>
            <a:spLocks noGrp="1"/>
          </p:cNvSpPr>
          <p:nvPr>
            <p:ph idx="1"/>
          </p:nvPr>
        </p:nvSpPr>
        <p:spPr>
          <a:xfrm>
            <a:off x="5287617" y="2794624"/>
            <a:ext cx="6669155" cy="3361814"/>
          </a:xfrm>
        </p:spPr>
        <p:txBody>
          <a:bodyPr>
            <a:normAutofit/>
          </a:bodyPr>
          <a:lstStyle/>
          <a:p>
            <a:pPr algn="l">
              <a:buFont typeface="+mj-lt"/>
              <a:buAutoNum type="arabicPeriod"/>
            </a:pPr>
            <a:r>
              <a:rPr lang="en-IE" sz="2000" b="1" i="0" dirty="0">
                <a:solidFill>
                  <a:schemeClr val="bg1"/>
                </a:solidFill>
                <a:effectLst/>
                <a:latin typeface="Söhne"/>
              </a:rPr>
              <a:t>Langkah Dasar (Base Case):</a:t>
            </a:r>
            <a:endParaRPr lang="en-IE" sz="2000" b="1" i="0" dirty="0">
              <a:solidFill>
                <a:schemeClr val="bg1"/>
              </a:solidFill>
              <a:effectLst/>
              <a:latin typeface="Söhne"/>
            </a:endParaRPr>
          </a:p>
          <a:p>
            <a:pPr marL="742950" lvl="1" indent="-285750" algn="l">
              <a:buFont typeface="+mj-lt"/>
              <a:buAutoNum type="arabicPeriod"/>
            </a:pPr>
            <a:r>
              <a:rPr lang="en-IE" sz="2000" b="0" i="0" dirty="0" err="1">
                <a:solidFill>
                  <a:schemeClr val="bg1"/>
                </a:solidFill>
                <a:effectLst/>
                <a:latin typeface="Söhne"/>
              </a:rPr>
              <a:t>Letakkan</a:t>
            </a:r>
            <a:r>
              <a:rPr lang="en-IE" sz="2000" b="0" i="0" dirty="0">
                <a:solidFill>
                  <a:schemeClr val="bg1"/>
                </a:solidFill>
                <a:effectLst/>
                <a:latin typeface="Söhne"/>
              </a:rPr>
              <a:t> </a:t>
            </a:r>
            <a:r>
              <a:rPr lang="en-IE" sz="2000" b="0" i="0" dirty="0" err="1">
                <a:solidFill>
                  <a:schemeClr val="bg1"/>
                </a:solidFill>
                <a:effectLst/>
                <a:latin typeface="Söhne"/>
              </a:rPr>
              <a:t>satu</a:t>
            </a:r>
            <a:r>
              <a:rPr lang="en-IE" sz="2000" b="0" i="0" dirty="0">
                <a:solidFill>
                  <a:schemeClr val="bg1"/>
                </a:solidFill>
                <a:effectLst/>
                <a:latin typeface="Söhne"/>
              </a:rPr>
              <a:t> domino </a:t>
            </a:r>
            <a:r>
              <a:rPr lang="en-IE" sz="2000" b="0" i="0" dirty="0" err="1">
                <a:solidFill>
                  <a:schemeClr val="bg1"/>
                </a:solidFill>
                <a:effectLst/>
                <a:latin typeface="Söhne"/>
              </a:rPr>
              <a:t>pertama</a:t>
            </a:r>
            <a:r>
              <a:rPr lang="en-IE" sz="2000" b="0" i="0" dirty="0">
                <a:solidFill>
                  <a:schemeClr val="bg1"/>
                </a:solidFill>
                <a:effectLst/>
                <a:latin typeface="Söhne"/>
              </a:rPr>
              <a:t> (base domino) dan </a:t>
            </a:r>
            <a:r>
              <a:rPr lang="en-IE" sz="2000" b="0" i="0" dirty="0" err="1">
                <a:solidFill>
                  <a:schemeClr val="bg1"/>
                </a:solidFill>
                <a:effectLst/>
                <a:latin typeface="Söhne"/>
              </a:rPr>
              <a:t>dorong</a:t>
            </a:r>
            <a:r>
              <a:rPr lang="en-IE" sz="2000" b="0" i="0" dirty="0">
                <a:solidFill>
                  <a:schemeClr val="bg1"/>
                </a:solidFill>
                <a:effectLst/>
                <a:latin typeface="Söhne"/>
              </a:rPr>
              <a:t> </a:t>
            </a:r>
            <a:r>
              <a:rPr lang="en-IE" sz="2000" b="0" i="0" dirty="0" err="1">
                <a:solidFill>
                  <a:schemeClr val="bg1"/>
                </a:solidFill>
                <a:effectLst/>
                <a:latin typeface="Söhne"/>
              </a:rPr>
              <a:t>sehingga</a:t>
            </a:r>
            <a:r>
              <a:rPr lang="en-IE" sz="2000" b="0" i="0" dirty="0">
                <a:solidFill>
                  <a:schemeClr val="bg1"/>
                </a:solidFill>
                <a:effectLst/>
                <a:latin typeface="Söhne"/>
              </a:rPr>
              <a:t> </a:t>
            </a:r>
            <a:r>
              <a:rPr lang="en-IE" sz="2000" b="0" i="0" dirty="0" err="1">
                <a:solidFill>
                  <a:schemeClr val="bg1"/>
                </a:solidFill>
                <a:effectLst/>
                <a:latin typeface="Söhne"/>
              </a:rPr>
              <a:t>jatuh</a:t>
            </a:r>
            <a:r>
              <a:rPr lang="en-IE" sz="2000" b="0" i="0" dirty="0">
                <a:solidFill>
                  <a:schemeClr val="bg1"/>
                </a:solidFill>
                <a:effectLst/>
                <a:latin typeface="Söhne"/>
              </a:rPr>
              <a:t>.</a:t>
            </a:r>
            <a:endParaRPr lang="en-IE" sz="2000" b="0" i="0" dirty="0">
              <a:solidFill>
                <a:schemeClr val="bg1"/>
              </a:solidFill>
              <a:effectLst/>
              <a:latin typeface="Söhne"/>
            </a:endParaRPr>
          </a:p>
          <a:p>
            <a:pPr marL="742950" lvl="1" indent="-285750" algn="l">
              <a:buFont typeface="+mj-lt"/>
              <a:buAutoNum type="arabicPeriod"/>
            </a:pPr>
            <a:r>
              <a:rPr lang="en-IE" sz="2000" b="0" i="0" dirty="0" err="1">
                <a:solidFill>
                  <a:schemeClr val="bg1"/>
                </a:solidFill>
                <a:effectLst/>
                <a:latin typeface="Söhne"/>
              </a:rPr>
              <a:t>Ini</a:t>
            </a:r>
            <a:r>
              <a:rPr lang="en-IE" sz="2000" b="0" i="0" dirty="0">
                <a:solidFill>
                  <a:schemeClr val="bg1"/>
                </a:solidFill>
                <a:effectLst/>
                <a:latin typeface="Söhne"/>
              </a:rPr>
              <a:t> </a:t>
            </a:r>
            <a:r>
              <a:rPr lang="en-IE" sz="2000" b="0" i="0" dirty="0" err="1">
                <a:solidFill>
                  <a:schemeClr val="bg1"/>
                </a:solidFill>
                <a:effectLst/>
                <a:latin typeface="Söhne"/>
              </a:rPr>
              <a:t>mewakili</a:t>
            </a:r>
            <a:r>
              <a:rPr lang="en-IE" sz="2000" b="0" i="0" dirty="0">
                <a:solidFill>
                  <a:schemeClr val="bg1"/>
                </a:solidFill>
                <a:effectLst/>
                <a:latin typeface="Söhne"/>
              </a:rPr>
              <a:t> </a:t>
            </a:r>
            <a:r>
              <a:rPr lang="en-IE" sz="2000" b="0" i="0" dirty="0" err="1">
                <a:solidFill>
                  <a:schemeClr val="bg1"/>
                </a:solidFill>
                <a:effectLst/>
                <a:latin typeface="Söhne"/>
              </a:rPr>
              <a:t>langkah</a:t>
            </a:r>
            <a:r>
              <a:rPr lang="en-IE" sz="2000" b="0" i="0" dirty="0">
                <a:solidFill>
                  <a:schemeClr val="bg1"/>
                </a:solidFill>
                <a:effectLst/>
                <a:latin typeface="Söhne"/>
              </a:rPr>
              <a:t> </a:t>
            </a:r>
            <a:r>
              <a:rPr lang="en-IE" sz="2000" b="0" i="0" dirty="0" err="1">
                <a:solidFill>
                  <a:schemeClr val="bg1"/>
                </a:solidFill>
                <a:effectLst/>
                <a:latin typeface="Söhne"/>
              </a:rPr>
              <a:t>dasar</a:t>
            </a:r>
            <a:r>
              <a:rPr lang="en-IE" sz="2000" b="0" i="0" dirty="0">
                <a:solidFill>
                  <a:schemeClr val="bg1"/>
                </a:solidFill>
                <a:effectLst/>
                <a:latin typeface="Söhne"/>
              </a:rPr>
              <a:t> di mana </a:t>
            </a:r>
            <a:r>
              <a:rPr lang="en-IE" sz="2000" b="0" i="0" dirty="0" err="1">
                <a:solidFill>
                  <a:schemeClr val="bg1"/>
                </a:solidFill>
                <a:effectLst/>
                <a:latin typeface="Söhne"/>
              </a:rPr>
              <a:t>kita</a:t>
            </a:r>
            <a:r>
              <a:rPr lang="en-IE" sz="2000" b="0" i="0" dirty="0">
                <a:solidFill>
                  <a:schemeClr val="bg1"/>
                </a:solidFill>
                <a:effectLst/>
                <a:latin typeface="Söhne"/>
              </a:rPr>
              <a:t> </a:t>
            </a:r>
            <a:r>
              <a:rPr lang="en-IE" sz="2000" b="0" i="0" dirty="0" err="1">
                <a:solidFill>
                  <a:schemeClr val="bg1"/>
                </a:solidFill>
                <a:effectLst/>
                <a:latin typeface="Söhne"/>
              </a:rPr>
              <a:t>membuktikan</a:t>
            </a:r>
            <a:r>
              <a:rPr lang="en-IE" sz="2000" b="0" i="0" dirty="0">
                <a:solidFill>
                  <a:schemeClr val="bg1"/>
                </a:solidFill>
                <a:effectLst/>
                <a:latin typeface="Söhne"/>
              </a:rPr>
              <a:t> </a:t>
            </a:r>
            <a:r>
              <a:rPr lang="en-IE" sz="2000" b="0" i="0" dirty="0" err="1">
                <a:solidFill>
                  <a:schemeClr val="bg1"/>
                </a:solidFill>
                <a:effectLst/>
                <a:latin typeface="Söhne"/>
              </a:rPr>
              <a:t>bahwa</a:t>
            </a:r>
            <a:r>
              <a:rPr lang="en-IE" sz="2000" b="0" i="0" dirty="0">
                <a:solidFill>
                  <a:schemeClr val="bg1"/>
                </a:solidFill>
                <a:effectLst/>
                <a:latin typeface="Söhne"/>
              </a:rPr>
              <a:t> </a:t>
            </a:r>
            <a:r>
              <a:rPr lang="en-IE" sz="2000" b="0" i="0" dirty="0" err="1">
                <a:solidFill>
                  <a:schemeClr val="bg1"/>
                </a:solidFill>
                <a:effectLst/>
                <a:latin typeface="Söhne"/>
              </a:rPr>
              <a:t>pernyataan</a:t>
            </a:r>
            <a:r>
              <a:rPr lang="en-IE" sz="2000" b="0" i="0" dirty="0">
                <a:solidFill>
                  <a:schemeClr val="bg1"/>
                </a:solidFill>
                <a:effectLst/>
                <a:latin typeface="Söhne"/>
              </a:rPr>
              <a:t> </a:t>
            </a:r>
            <a:r>
              <a:rPr lang="en-IE" sz="2000" b="0" i="0" dirty="0" err="1">
                <a:solidFill>
                  <a:schemeClr val="bg1"/>
                </a:solidFill>
                <a:effectLst/>
                <a:latin typeface="Söhne"/>
              </a:rPr>
              <a:t>benar</a:t>
            </a:r>
            <a:r>
              <a:rPr lang="en-IE" sz="2000" b="0" i="0" dirty="0">
                <a:solidFill>
                  <a:schemeClr val="bg1"/>
                </a:solidFill>
                <a:effectLst/>
                <a:latin typeface="Söhne"/>
              </a:rPr>
              <a:t> </a:t>
            </a:r>
            <a:r>
              <a:rPr lang="en-IE" sz="2000" b="0" i="0" dirty="0" err="1">
                <a:solidFill>
                  <a:schemeClr val="bg1"/>
                </a:solidFill>
                <a:effectLst/>
                <a:latin typeface="Söhne"/>
              </a:rPr>
              <a:t>untuk</a:t>
            </a:r>
            <a:r>
              <a:rPr lang="en-IE" sz="2000" b="0" i="0" dirty="0">
                <a:solidFill>
                  <a:schemeClr val="bg1"/>
                </a:solidFill>
                <a:effectLst/>
                <a:latin typeface="Söhne"/>
              </a:rPr>
              <a:t> </a:t>
            </a:r>
            <a:r>
              <a:rPr lang="en-IE" sz="2000" b="0" i="0" dirty="0" err="1">
                <a:solidFill>
                  <a:schemeClr val="bg1"/>
                </a:solidFill>
                <a:effectLst/>
                <a:latin typeface="Söhne"/>
              </a:rPr>
              <a:t>nilai</a:t>
            </a:r>
            <a:r>
              <a:rPr lang="en-IE" sz="2000" b="0" i="0" dirty="0">
                <a:solidFill>
                  <a:schemeClr val="bg1"/>
                </a:solidFill>
                <a:effectLst/>
                <a:latin typeface="Söhne"/>
              </a:rPr>
              <a:t> </a:t>
            </a:r>
            <a:r>
              <a:rPr lang="en-IE" sz="2000" b="0" i="0" dirty="0" err="1">
                <a:solidFill>
                  <a:schemeClr val="bg1"/>
                </a:solidFill>
                <a:effectLst/>
                <a:latin typeface="Söhne"/>
              </a:rPr>
              <a:t>tertentu</a:t>
            </a:r>
            <a:r>
              <a:rPr lang="en-IE" sz="2000" b="0" i="0" dirty="0">
                <a:solidFill>
                  <a:schemeClr val="bg1"/>
                </a:solidFill>
                <a:effectLst/>
                <a:latin typeface="Söhne"/>
              </a:rPr>
              <a:t>.</a:t>
            </a:r>
            <a:endParaRPr lang="en-IE" sz="2000" b="1" i="0" dirty="0">
              <a:solidFill>
                <a:schemeClr val="bg1"/>
              </a:solidFill>
              <a:effectLst/>
              <a:latin typeface="Söhne"/>
            </a:endParaRPr>
          </a:p>
          <a:p>
            <a:pPr algn="l">
              <a:buFont typeface="+mj-lt"/>
              <a:buAutoNum type="arabicPeriod"/>
            </a:pPr>
            <a:r>
              <a:rPr lang="en-IE" sz="2000" b="1" i="0" dirty="0">
                <a:solidFill>
                  <a:schemeClr val="bg1"/>
                </a:solidFill>
                <a:effectLst/>
                <a:latin typeface="Söhne"/>
              </a:rPr>
              <a:t>Langkah </a:t>
            </a:r>
            <a:r>
              <a:rPr lang="en-IE" sz="2000" b="1" i="0" dirty="0" err="1">
                <a:solidFill>
                  <a:schemeClr val="bg1"/>
                </a:solidFill>
                <a:effectLst/>
                <a:latin typeface="Söhne"/>
              </a:rPr>
              <a:t>Induksi</a:t>
            </a:r>
            <a:r>
              <a:rPr lang="en-IE" sz="2000" b="1" i="0" dirty="0">
                <a:solidFill>
                  <a:schemeClr val="bg1"/>
                </a:solidFill>
                <a:effectLst/>
                <a:latin typeface="Söhne"/>
              </a:rPr>
              <a:t> (Inductive Step):</a:t>
            </a:r>
            <a:endParaRPr lang="en-IE" sz="2000" b="0" i="0" dirty="0">
              <a:solidFill>
                <a:schemeClr val="bg1"/>
              </a:solidFill>
              <a:effectLst/>
              <a:latin typeface="Söhne"/>
            </a:endParaRPr>
          </a:p>
          <a:p>
            <a:pPr marL="742950" lvl="1" indent="-285750" algn="l">
              <a:buFont typeface="+mj-lt"/>
              <a:buAutoNum type="arabicPeriod"/>
            </a:pPr>
            <a:r>
              <a:rPr lang="en-IE" sz="1800" b="0" i="0" dirty="0" err="1">
                <a:solidFill>
                  <a:schemeClr val="bg1"/>
                </a:solidFill>
                <a:effectLst/>
                <a:latin typeface="Söhne"/>
              </a:rPr>
              <a:t>Asumsikan</a:t>
            </a:r>
            <a:r>
              <a:rPr lang="en-IE" sz="1800" b="0" i="0" dirty="0">
                <a:solidFill>
                  <a:schemeClr val="bg1"/>
                </a:solidFill>
                <a:effectLst/>
                <a:latin typeface="Söhne"/>
              </a:rPr>
              <a:t> </a:t>
            </a:r>
            <a:r>
              <a:rPr lang="en-IE" sz="1800" b="0" i="0" dirty="0" err="1">
                <a:solidFill>
                  <a:schemeClr val="bg1"/>
                </a:solidFill>
                <a:effectLst/>
                <a:latin typeface="Söhne"/>
              </a:rPr>
              <a:t>bahwa</a:t>
            </a:r>
            <a:r>
              <a:rPr lang="en-IE" sz="1800" b="0" i="0" dirty="0">
                <a:solidFill>
                  <a:schemeClr val="bg1"/>
                </a:solidFill>
                <a:effectLst/>
                <a:latin typeface="Söhne"/>
              </a:rPr>
              <a:t> </a:t>
            </a:r>
            <a:r>
              <a:rPr lang="en-IE" sz="1800" b="0" i="0" dirty="0" err="1">
                <a:solidFill>
                  <a:schemeClr val="bg1"/>
                </a:solidFill>
                <a:effectLst/>
                <a:latin typeface="Söhne"/>
              </a:rPr>
              <a:t>jika</a:t>
            </a:r>
            <a:r>
              <a:rPr lang="en-IE" sz="1800" b="0" i="0" dirty="0">
                <a:solidFill>
                  <a:schemeClr val="bg1"/>
                </a:solidFill>
                <a:effectLst/>
                <a:latin typeface="Söhne"/>
              </a:rPr>
              <a:t> </a:t>
            </a:r>
            <a:r>
              <a:rPr lang="en-IE" sz="1800" b="0" i="0" dirty="0" err="1">
                <a:solidFill>
                  <a:schemeClr val="bg1"/>
                </a:solidFill>
                <a:effectLst/>
                <a:latin typeface="Söhne"/>
              </a:rPr>
              <a:t>kita</a:t>
            </a:r>
            <a:r>
              <a:rPr lang="en-IE" sz="1800" b="0" i="0" dirty="0">
                <a:solidFill>
                  <a:schemeClr val="bg1"/>
                </a:solidFill>
                <a:effectLst/>
                <a:latin typeface="Söhne"/>
              </a:rPr>
              <a:t> </a:t>
            </a:r>
            <a:r>
              <a:rPr lang="en-IE" sz="1800" b="0" i="0" dirty="0" err="1">
                <a:solidFill>
                  <a:schemeClr val="bg1"/>
                </a:solidFill>
                <a:effectLst/>
                <a:latin typeface="Söhne"/>
              </a:rPr>
              <a:t>dorong</a:t>
            </a:r>
            <a:r>
              <a:rPr lang="en-IE" sz="1800" b="0" i="0" dirty="0">
                <a:solidFill>
                  <a:schemeClr val="bg1"/>
                </a:solidFill>
                <a:effectLst/>
                <a:latin typeface="Söhne"/>
              </a:rPr>
              <a:t> domino </a:t>
            </a:r>
            <a:r>
              <a:rPr lang="en-IE" sz="1800" b="0" i="0" dirty="0" err="1">
                <a:solidFill>
                  <a:schemeClr val="bg1"/>
                </a:solidFill>
                <a:effectLst/>
                <a:latin typeface="Söhne"/>
              </a:rPr>
              <a:t>ke</a:t>
            </a:r>
            <a:r>
              <a:rPr lang="en-IE" sz="1800" b="0" i="0" dirty="0">
                <a:solidFill>
                  <a:schemeClr val="bg1"/>
                </a:solidFill>
                <a:effectLst/>
                <a:latin typeface="Söhne"/>
              </a:rPr>
              <a:t>-</a:t>
            </a:r>
            <a:r>
              <a:rPr lang="en-IE" sz="1800" b="0" i="1" dirty="0">
                <a:solidFill>
                  <a:schemeClr val="bg1"/>
                </a:solidFill>
                <a:effectLst/>
                <a:latin typeface="KaTeX_Math"/>
              </a:rPr>
              <a:t>k</a:t>
            </a:r>
            <a:r>
              <a:rPr lang="en-IE" sz="1800" b="0" i="0" dirty="0">
                <a:solidFill>
                  <a:schemeClr val="bg1"/>
                </a:solidFill>
                <a:effectLst/>
                <a:latin typeface="Söhne"/>
              </a:rPr>
              <a:t>, </a:t>
            </a:r>
            <a:r>
              <a:rPr lang="en-IE" sz="1800" b="0" i="0" dirty="0" err="1">
                <a:solidFill>
                  <a:schemeClr val="bg1"/>
                </a:solidFill>
                <a:effectLst/>
                <a:latin typeface="Söhne"/>
              </a:rPr>
              <a:t>maka</a:t>
            </a:r>
            <a:r>
              <a:rPr lang="en-IE" sz="1800" b="0" i="0" dirty="0">
                <a:solidFill>
                  <a:schemeClr val="bg1"/>
                </a:solidFill>
                <a:effectLst/>
                <a:latin typeface="Söhne"/>
              </a:rPr>
              <a:t> domino ke-</a:t>
            </a:r>
            <a:r>
              <a:rPr lang="en-IE" sz="1800" b="0" i="1" dirty="0">
                <a:solidFill>
                  <a:schemeClr val="bg1"/>
                </a:solidFill>
                <a:effectLst/>
                <a:latin typeface="KaTeX_Math"/>
              </a:rPr>
              <a:t>k</a:t>
            </a:r>
            <a:r>
              <a:rPr lang="en-IE" sz="1800" b="0" i="0" dirty="0">
                <a:solidFill>
                  <a:schemeClr val="bg1"/>
                </a:solidFill>
                <a:effectLst/>
                <a:latin typeface="KaTeX_Main"/>
              </a:rPr>
              <a:t>+1</a:t>
            </a:r>
            <a:r>
              <a:rPr lang="en-IE" sz="1800" b="0" i="0" dirty="0">
                <a:solidFill>
                  <a:schemeClr val="bg1"/>
                </a:solidFill>
                <a:effectLst/>
                <a:latin typeface="Söhne"/>
              </a:rPr>
              <a:t> juga </a:t>
            </a:r>
            <a:r>
              <a:rPr lang="en-IE" sz="1800" b="0" i="0" dirty="0" err="1">
                <a:solidFill>
                  <a:schemeClr val="bg1"/>
                </a:solidFill>
                <a:effectLst/>
                <a:latin typeface="Söhne"/>
              </a:rPr>
              <a:t>akan</a:t>
            </a:r>
            <a:r>
              <a:rPr lang="en-IE" sz="1800" b="0" i="0" dirty="0">
                <a:solidFill>
                  <a:schemeClr val="bg1"/>
                </a:solidFill>
                <a:effectLst/>
                <a:latin typeface="Söhne"/>
              </a:rPr>
              <a:t> </a:t>
            </a:r>
            <a:r>
              <a:rPr lang="en-IE" sz="1800" b="0" i="0" dirty="0" err="1">
                <a:solidFill>
                  <a:schemeClr val="bg1"/>
                </a:solidFill>
                <a:effectLst/>
                <a:latin typeface="Söhne"/>
              </a:rPr>
              <a:t>jatuh</a:t>
            </a:r>
            <a:r>
              <a:rPr lang="en-IE" sz="1800" b="0" i="0" dirty="0">
                <a:solidFill>
                  <a:schemeClr val="bg1"/>
                </a:solidFill>
                <a:effectLst/>
                <a:latin typeface="Söhne"/>
              </a:rPr>
              <a:t>.</a:t>
            </a:r>
            <a:endParaRPr lang="en-IE" sz="1800" b="0" i="0" dirty="0">
              <a:solidFill>
                <a:schemeClr val="bg1"/>
              </a:solidFill>
              <a:effectLst/>
              <a:latin typeface="Söhne"/>
            </a:endParaRPr>
          </a:p>
          <a:p>
            <a:pPr marL="742950" lvl="1" indent="-285750" algn="l">
              <a:buFont typeface="+mj-lt"/>
              <a:buAutoNum type="arabicPeriod"/>
            </a:pPr>
            <a:r>
              <a:rPr lang="en-IE" sz="1800" b="0" i="0" dirty="0">
                <a:solidFill>
                  <a:schemeClr val="bg1"/>
                </a:solidFill>
                <a:effectLst/>
                <a:latin typeface="Söhne"/>
              </a:rPr>
              <a:t>Jadi, </a:t>
            </a:r>
            <a:r>
              <a:rPr lang="en-IE" sz="1800" b="0" i="0" dirty="0" err="1">
                <a:solidFill>
                  <a:schemeClr val="bg1"/>
                </a:solidFill>
                <a:effectLst/>
                <a:latin typeface="Söhne"/>
              </a:rPr>
              <a:t>jika</a:t>
            </a:r>
            <a:r>
              <a:rPr lang="en-IE" sz="1800" b="0" i="0" dirty="0">
                <a:solidFill>
                  <a:schemeClr val="bg1"/>
                </a:solidFill>
                <a:effectLst/>
                <a:latin typeface="Söhne"/>
              </a:rPr>
              <a:t> </a:t>
            </a:r>
            <a:r>
              <a:rPr lang="en-IE" sz="1800" b="0" i="0" dirty="0" err="1">
                <a:solidFill>
                  <a:schemeClr val="bg1"/>
                </a:solidFill>
                <a:effectLst/>
                <a:latin typeface="Söhne"/>
              </a:rPr>
              <a:t>kita</a:t>
            </a:r>
            <a:r>
              <a:rPr lang="en-IE" sz="1800" b="0" i="0" dirty="0">
                <a:solidFill>
                  <a:schemeClr val="bg1"/>
                </a:solidFill>
                <a:effectLst/>
                <a:latin typeface="Söhne"/>
              </a:rPr>
              <a:t> punya domino </a:t>
            </a:r>
            <a:r>
              <a:rPr lang="en-IE" sz="1800" b="0" i="0" dirty="0" err="1">
                <a:solidFill>
                  <a:schemeClr val="bg1"/>
                </a:solidFill>
                <a:effectLst/>
                <a:latin typeface="Söhne"/>
              </a:rPr>
              <a:t>ke</a:t>
            </a:r>
            <a:r>
              <a:rPr lang="en-IE" sz="1800" b="0" i="0" dirty="0">
                <a:solidFill>
                  <a:schemeClr val="bg1"/>
                </a:solidFill>
                <a:effectLst/>
                <a:latin typeface="Söhne"/>
              </a:rPr>
              <a:t>-</a:t>
            </a:r>
            <a:r>
              <a:rPr lang="en-IE" sz="1800" b="0" i="1" dirty="0">
                <a:solidFill>
                  <a:schemeClr val="bg1"/>
                </a:solidFill>
                <a:effectLst/>
                <a:latin typeface="KaTeX_Math"/>
              </a:rPr>
              <a:t>k</a:t>
            </a:r>
            <a:r>
              <a:rPr lang="en-IE" sz="1800" b="0" i="0" dirty="0">
                <a:solidFill>
                  <a:schemeClr val="bg1"/>
                </a:solidFill>
                <a:effectLst/>
                <a:latin typeface="Söhne"/>
              </a:rPr>
              <a:t>, </a:t>
            </a:r>
            <a:r>
              <a:rPr lang="en-IE" sz="1800" b="0" i="0" dirty="0" err="1">
                <a:solidFill>
                  <a:schemeClr val="bg1"/>
                </a:solidFill>
                <a:effectLst/>
                <a:latin typeface="Söhne"/>
              </a:rPr>
              <a:t>kita</a:t>
            </a:r>
            <a:r>
              <a:rPr lang="en-IE" sz="1800" b="0" i="0" dirty="0">
                <a:solidFill>
                  <a:schemeClr val="bg1"/>
                </a:solidFill>
                <a:effectLst/>
                <a:latin typeface="Söhne"/>
              </a:rPr>
              <a:t> </a:t>
            </a:r>
            <a:r>
              <a:rPr lang="en-IE" sz="1800" b="0" i="0" dirty="0" err="1">
                <a:solidFill>
                  <a:schemeClr val="bg1"/>
                </a:solidFill>
                <a:effectLst/>
                <a:latin typeface="Söhne"/>
              </a:rPr>
              <a:t>tahu</a:t>
            </a:r>
            <a:r>
              <a:rPr lang="en-IE" sz="1800" b="0" i="0" dirty="0">
                <a:solidFill>
                  <a:schemeClr val="bg1"/>
                </a:solidFill>
                <a:effectLst/>
                <a:latin typeface="Söhne"/>
              </a:rPr>
              <a:t> </a:t>
            </a:r>
            <a:r>
              <a:rPr lang="en-IE" sz="1800" b="0" i="0" dirty="0" err="1">
                <a:solidFill>
                  <a:schemeClr val="bg1"/>
                </a:solidFill>
                <a:effectLst/>
                <a:latin typeface="Söhne"/>
              </a:rPr>
              <a:t>bahwa</a:t>
            </a:r>
            <a:r>
              <a:rPr lang="en-IE" sz="1800" b="0" i="0" dirty="0">
                <a:solidFill>
                  <a:schemeClr val="bg1"/>
                </a:solidFill>
                <a:effectLst/>
                <a:latin typeface="Söhne"/>
              </a:rPr>
              <a:t> </a:t>
            </a:r>
            <a:r>
              <a:rPr lang="en-IE" sz="1800" b="0" i="0" dirty="0" err="1">
                <a:solidFill>
                  <a:schemeClr val="bg1"/>
                </a:solidFill>
                <a:effectLst/>
                <a:latin typeface="Söhne"/>
              </a:rPr>
              <a:t>itu</a:t>
            </a:r>
            <a:r>
              <a:rPr lang="en-IE" sz="1800" b="0" i="0" dirty="0">
                <a:solidFill>
                  <a:schemeClr val="bg1"/>
                </a:solidFill>
                <a:effectLst/>
                <a:latin typeface="Söhne"/>
              </a:rPr>
              <a:t> </a:t>
            </a:r>
            <a:r>
              <a:rPr lang="en-IE" sz="1800" b="0" i="0" dirty="0" err="1">
                <a:solidFill>
                  <a:schemeClr val="bg1"/>
                </a:solidFill>
                <a:effectLst/>
                <a:latin typeface="Söhne"/>
              </a:rPr>
              <a:t>akan</a:t>
            </a:r>
            <a:r>
              <a:rPr lang="en-IE" sz="1800" b="0" i="0" dirty="0">
                <a:solidFill>
                  <a:schemeClr val="bg1"/>
                </a:solidFill>
                <a:effectLst/>
                <a:latin typeface="Söhne"/>
              </a:rPr>
              <a:t> </a:t>
            </a:r>
            <a:r>
              <a:rPr lang="en-IE" sz="1800" b="0" i="0" dirty="0" err="1">
                <a:solidFill>
                  <a:schemeClr val="bg1"/>
                </a:solidFill>
                <a:effectLst/>
                <a:latin typeface="Söhne"/>
              </a:rPr>
              <a:t>menyebabkan</a:t>
            </a:r>
            <a:r>
              <a:rPr lang="en-IE" sz="1800" b="0" i="0" dirty="0">
                <a:solidFill>
                  <a:schemeClr val="bg1"/>
                </a:solidFill>
                <a:effectLst/>
                <a:latin typeface="Söhne"/>
              </a:rPr>
              <a:t> domino </a:t>
            </a:r>
            <a:r>
              <a:rPr lang="en-IE" sz="1800" b="0" i="0" dirty="0" err="1">
                <a:solidFill>
                  <a:schemeClr val="bg1"/>
                </a:solidFill>
                <a:effectLst/>
                <a:latin typeface="Söhne"/>
              </a:rPr>
              <a:t>ke</a:t>
            </a:r>
            <a:r>
              <a:rPr lang="en-IE" sz="1800" b="0" i="0" dirty="0">
                <a:solidFill>
                  <a:schemeClr val="bg1"/>
                </a:solidFill>
                <a:effectLst/>
                <a:latin typeface="Söhne"/>
              </a:rPr>
              <a:t>-</a:t>
            </a:r>
            <a:r>
              <a:rPr lang="en-IE" sz="1800" dirty="0">
                <a:solidFill>
                  <a:schemeClr val="bg1"/>
                </a:solidFill>
                <a:latin typeface="KaTeX_Main"/>
              </a:rPr>
              <a:t> </a:t>
            </a:r>
            <a:r>
              <a:rPr lang="en-IE" sz="1800" b="0" i="1" dirty="0">
                <a:solidFill>
                  <a:schemeClr val="bg1"/>
                </a:solidFill>
                <a:effectLst/>
                <a:latin typeface="KaTeX_Math"/>
              </a:rPr>
              <a:t>k</a:t>
            </a:r>
            <a:r>
              <a:rPr lang="en-IE" sz="1800" b="0" i="0" dirty="0">
                <a:solidFill>
                  <a:schemeClr val="bg1"/>
                </a:solidFill>
                <a:effectLst/>
                <a:latin typeface="KaTeX_Main"/>
              </a:rPr>
              <a:t>+1</a:t>
            </a:r>
            <a:r>
              <a:rPr lang="en-IE" sz="1800" b="0" i="0" dirty="0">
                <a:solidFill>
                  <a:schemeClr val="bg1"/>
                </a:solidFill>
                <a:effectLst/>
                <a:latin typeface="Söhne"/>
              </a:rPr>
              <a:t> </a:t>
            </a:r>
            <a:r>
              <a:rPr lang="en-IE" sz="1800" b="0" i="0" dirty="0" err="1">
                <a:solidFill>
                  <a:schemeClr val="bg1"/>
                </a:solidFill>
                <a:effectLst/>
                <a:latin typeface="Söhne"/>
              </a:rPr>
              <a:t>jatuh</a:t>
            </a:r>
            <a:r>
              <a:rPr lang="en-IE" sz="1800" b="0" i="0" dirty="0">
                <a:solidFill>
                  <a:schemeClr val="bg1"/>
                </a:solidFill>
                <a:effectLst/>
                <a:latin typeface="Söhne"/>
              </a:rPr>
              <a:t>.</a:t>
            </a:r>
            <a:endParaRPr lang="en-IE" sz="1800" b="0" i="0" dirty="0">
              <a:solidFill>
                <a:schemeClr val="bg1"/>
              </a:solidFill>
              <a:effectLst/>
              <a:latin typeface="Söhne"/>
            </a:endParaRPr>
          </a:p>
        </p:txBody>
      </p:sp>
      <p:sp>
        <p:nvSpPr>
          <p:cNvPr id="6" name="TextBox 5"/>
          <p:cNvSpPr txBox="1"/>
          <p:nvPr/>
        </p:nvSpPr>
        <p:spPr>
          <a:xfrm>
            <a:off x="472936" y="1880092"/>
            <a:ext cx="11275115" cy="923330"/>
          </a:xfrm>
          <a:prstGeom prst="rect">
            <a:avLst/>
          </a:prstGeom>
          <a:noFill/>
        </p:spPr>
        <p:txBody>
          <a:bodyPr wrap="square">
            <a:spAutoFit/>
          </a:bodyPr>
          <a:lstStyle/>
          <a:p>
            <a:pPr marL="0" indent="0">
              <a:buNone/>
            </a:pPr>
            <a:r>
              <a:rPr lang="en-IE" b="0" i="0" dirty="0">
                <a:solidFill>
                  <a:schemeClr val="bg1"/>
                </a:solidFill>
                <a:effectLst/>
                <a:latin typeface="Söhne"/>
              </a:rPr>
              <a:t>Mari </a:t>
            </a:r>
            <a:r>
              <a:rPr lang="en-IE" b="0" i="0" dirty="0" err="1">
                <a:solidFill>
                  <a:schemeClr val="bg1"/>
                </a:solidFill>
                <a:effectLst/>
                <a:latin typeface="Söhne"/>
              </a:rPr>
              <a:t>kita</a:t>
            </a:r>
            <a:r>
              <a:rPr lang="en-IE" b="0" i="0" dirty="0">
                <a:solidFill>
                  <a:schemeClr val="bg1"/>
                </a:solidFill>
                <a:effectLst/>
                <a:latin typeface="Söhne"/>
              </a:rPr>
              <a:t> </a:t>
            </a:r>
            <a:r>
              <a:rPr lang="en-IE" b="0" i="0" dirty="0" err="1">
                <a:solidFill>
                  <a:schemeClr val="bg1"/>
                </a:solidFill>
                <a:effectLst/>
                <a:latin typeface="Söhne"/>
              </a:rPr>
              <a:t>analogikan</a:t>
            </a:r>
            <a:r>
              <a:rPr lang="en-IE" b="0" i="0" dirty="0">
                <a:solidFill>
                  <a:schemeClr val="bg1"/>
                </a:solidFill>
                <a:effectLst/>
                <a:latin typeface="Söhne"/>
              </a:rPr>
              <a:t> </a:t>
            </a:r>
            <a:r>
              <a:rPr lang="en-IE" b="0" i="0" dirty="0" err="1">
                <a:solidFill>
                  <a:schemeClr val="bg1"/>
                </a:solidFill>
                <a:effectLst/>
                <a:latin typeface="Söhne"/>
              </a:rPr>
              <a:t>konsep</a:t>
            </a:r>
            <a:r>
              <a:rPr lang="en-IE" b="0" i="0" dirty="0">
                <a:solidFill>
                  <a:schemeClr val="bg1"/>
                </a:solidFill>
                <a:effectLst/>
                <a:latin typeface="Söhne"/>
              </a:rPr>
              <a:t> </a:t>
            </a:r>
            <a:r>
              <a:rPr lang="en-IE" b="0" i="0" dirty="0" err="1">
                <a:solidFill>
                  <a:schemeClr val="bg1"/>
                </a:solidFill>
                <a:effectLst/>
                <a:latin typeface="Söhne"/>
              </a:rPr>
              <a:t>induksi</a:t>
            </a:r>
            <a:r>
              <a:rPr lang="en-IE" b="0" i="0" dirty="0">
                <a:solidFill>
                  <a:schemeClr val="bg1"/>
                </a:solidFill>
                <a:effectLst/>
                <a:latin typeface="Söhne"/>
              </a:rPr>
              <a:t> </a:t>
            </a:r>
            <a:r>
              <a:rPr lang="en-IE" b="0" i="0" dirty="0" err="1">
                <a:solidFill>
                  <a:schemeClr val="bg1"/>
                </a:solidFill>
                <a:effectLst/>
                <a:latin typeface="Söhne"/>
              </a:rPr>
              <a:t>matematika</a:t>
            </a:r>
            <a:r>
              <a:rPr lang="en-IE" b="0" i="0" dirty="0">
                <a:solidFill>
                  <a:schemeClr val="bg1"/>
                </a:solidFill>
                <a:effectLst/>
                <a:latin typeface="Söhne"/>
              </a:rPr>
              <a:t> </a:t>
            </a:r>
            <a:r>
              <a:rPr lang="en-IE" b="0" i="0" dirty="0" err="1">
                <a:solidFill>
                  <a:schemeClr val="bg1"/>
                </a:solidFill>
                <a:effectLst/>
                <a:latin typeface="Söhne"/>
              </a:rPr>
              <a:t>dengan</a:t>
            </a:r>
            <a:r>
              <a:rPr lang="en-IE" b="0" i="0" dirty="0">
                <a:solidFill>
                  <a:schemeClr val="bg1"/>
                </a:solidFill>
                <a:effectLst/>
                <a:latin typeface="Söhne"/>
              </a:rPr>
              <a:t> </a:t>
            </a:r>
            <a:r>
              <a:rPr lang="en-IE" b="0" i="0" dirty="0" err="1">
                <a:solidFill>
                  <a:schemeClr val="bg1"/>
                </a:solidFill>
                <a:effectLst/>
                <a:latin typeface="Söhne"/>
              </a:rPr>
              <a:t>contoh</a:t>
            </a:r>
            <a:r>
              <a:rPr lang="en-IE" b="0" i="0" dirty="0">
                <a:solidFill>
                  <a:schemeClr val="bg1"/>
                </a:solidFill>
                <a:effectLst/>
                <a:latin typeface="Söhne"/>
              </a:rPr>
              <a:t> domino effect. </a:t>
            </a:r>
            <a:r>
              <a:rPr lang="en-IE" b="0" i="0" dirty="0" err="1">
                <a:solidFill>
                  <a:schemeClr val="bg1"/>
                </a:solidFill>
                <a:effectLst/>
                <a:latin typeface="Söhne"/>
              </a:rPr>
              <a:t>Bayangkan</a:t>
            </a:r>
            <a:r>
              <a:rPr lang="en-IE" b="0" i="0" dirty="0">
                <a:solidFill>
                  <a:schemeClr val="bg1"/>
                </a:solidFill>
                <a:effectLst/>
                <a:latin typeface="Söhne"/>
              </a:rPr>
              <a:t> </a:t>
            </a:r>
            <a:r>
              <a:rPr lang="en-IE" b="0" i="0" dirty="0" err="1">
                <a:solidFill>
                  <a:schemeClr val="bg1"/>
                </a:solidFill>
                <a:effectLst/>
                <a:latin typeface="Söhne"/>
              </a:rPr>
              <a:t>kita</a:t>
            </a:r>
            <a:r>
              <a:rPr lang="en-IE" b="0" i="0" dirty="0">
                <a:solidFill>
                  <a:schemeClr val="bg1"/>
                </a:solidFill>
                <a:effectLst/>
                <a:latin typeface="Söhne"/>
              </a:rPr>
              <a:t> </a:t>
            </a:r>
            <a:r>
              <a:rPr lang="en-IE" b="0" i="0" dirty="0" err="1">
                <a:solidFill>
                  <a:schemeClr val="bg1"/>
                </a:solidFill>
                <a:effectLst/>
                <a:latin typeface="Söhne"/>
              </a:rPr>
              <a:t>memiliki</a:t>
            </a:r>
            <a:r>
              <a:rPr lang="en-IE" b="0" i="0" dirty="0">
                <a:solidFill>
                  <a:schemeClr val="bg1"/>
                </a:solidFill>
                <a:effectLst/>
                <a:latin typeface="Söhne"/>
              </a:rPr>
              <a:t> </a:t>
            </a:r>
            <a:r>
              <a:rPr lang="en-IE" b="0" i="0" dirty="0" err="1">
                <a:solidFill>
                  <a:schemeClr val="bg1"/>
                </a:solidFill>
                <a:effectLst/>
                <a:latin typeface="Söhne"/>
              </a:rPr>
              <a:t>rangkaian</a:t>
            </a:r>
            <a:r>
              <a:rPr lang="en-IE" b="0" i="0" dirty="0">
                <a:solidFill>
                  <a:schemeClr val="bg1"/>
                </a:solidFill>
                <a:effectLst/>
                <a:latin typeface="Söhne"/>
              </a:rPr>
              <a:t> domino yang </a:t>
            </a:r>
            <a:r>
              <a:rPr lang="en-IE" b="0" i="0" dirty="0" err="1">
                <a:solidFill>
                  <a:schemeClr val="bg1"/>
                </a:solidFill>
                <a:effectLst/>
                <a:latin typeface="Söhne"/>
              </a:rPr>
              <a:t>diletakkan</a:t>
            </a:r>
            <a:r>
              <a:rPr lang="en-IE" b="0" i="0" dirty="0">
                <a:solidFill>
                  <a:schemeClr val="bg1"/>
                </a:solidFill>
                <a:effectLst/>
                <a:latin typeface="Söhne"/>
              </a:rPr>
              <a:t> </a:t>
            </a:r>
            <a:r>
              <a:rPr lang="en-IE" b="0" i="0" dirty="0" err="1">
                <a:solidFill>
                  <a:schemeClr val="bg1"/>
                </a:solidFill>
                <a:effectLst/>
                <a:latin typeface="Söhne"/>
              </a:rPr>
              <a:t>berdampingan</a:t>
            </a:r>
            <a:r>
              <a:rPr lang="en-IE" b="0" i="0" dirty="0">
                <a:solidFill>
                  <a:schemeClr val="bg1"/>
                </a:solidFill>
                <a:effectLst/>
                <a:latin typeface="Söhne"/>
              </a:rPr>
              <a:t>. </a:t>
            </a:r>
            <a:r>
              <a:rPr lang="en-IE" b="0" i="0" dirty="0" err="1">
                <a:solidFill>
                  <a:schemeClr val="bg1"/>
                </a:solidFill>
                <a:effectLst/>
                <a:latin typeface="Söhne"/>
              </a:rPr>
              <a:t>Setiap</a:t>
            </a:r>
            <a:r>
              <a:rPr lang="en-IE" b="0" i="0" dirty="0">
                <a:solidFill>
                  <a:schemeClr val="bg1"/>
                </a:solidFill>
                <a:effectLst/>
                <a:latin typeface="Söhne"/>
              </a:rPr>
              <a:t> domino </a:t>
            </a:r>
            <a:r>
              <a:rPr lang="en-IE" b="0" i="0" dirty="0" err="1">
                <a:solidFill>
                  <a:schemeClr val="bg1"/>
                </a:solidFill>
                <a:effectLst/>
                <a:latin typeface="Söhne"/>
              </a:rPr>
              <a:t>akan</a:t>
            </a:r>
            <a:r>
              <a:rPr lang="en-IE" b="0" i="0" dirty="0">
                <a:solidFill>
                  <a:schemeClr val="bg1"/>
                </a:solidFill>
                <a:effectLst/>
                <a:latin typeface="Söhne"/>
              </a:rPr>
              <a:t> </a:t>
            </a:r>
            <a:r>
              <a:rPr lang="en-IE" b="0" i="0" dirty="0" err="1">
                <a:solidFill>
                  <a:schemeClr val="bg1"/>
                </a:solidFill>
                <a:effectLst/>
                <a:latin typeface="Söhne"/>
              </a:rPr>
              <a:t>jatuh</a:t>
            </a:r>
            <a:r>
              <a:rPr lang="en-IE" b="0" i="0" dirty="0">
                <a:solidFill>
                  <a:schemeClr val="bg1"/>
                </a:solidFill>
                <a:effectLst/>
                <a:latin typeface="Söhne"/>
              </a:rPr>
              <a:t> dan </a:t>
            </a:r>
            <a:r>
              <a:rPr lang="en-IE" b="0" i="0" dirty="0" err="1">
                <a:solidFill>
                  <a:schemeClr val="bg1"/>
                </a:solidFill>
                <a:effectLst/>
                <a:latin typeface="Söhne"/>
              </a:rPr>
              <a:t>menyebabkan</a:t>
            </a:r>
            <a:r>
              <a:rPr lang="en-IE" b="0" i="0" dirty="0">
                <a:solidFill>
                  <a:schemeClr val="bg1"/>
                </a:solidFill>
                <a:effectLst/>
                <a:latin typeface="Söhne"/>
              </a:rPr>
              <a:t> domino </a:t>
            </a:r>
            <a:r>
              <a:rPr lang="en-IE" b="0" i="0" dirty="0" err="1">
                <a:solidFill>
                  <a:schemeClr val="bg1"/>
                </a:solidFill>
                <a:effectLst/>
                <a:latin typeface="Söhne"/>
              </a:rPr>
              <a:t>berikutnya</a:t>
            </a:r>
            <a:r>
              <a:rPr lang="en-IE" b="0" i="0" dirty="0">
                <a:solidFill>
                  <a:schemeClr val="bg1"/>
                </a:solidFill>
                <a:effectLst/>
                <a:latin typeface="Söhne"/>
              </a:rPr>
              <a:t> </a:t>
            </a:r>
            <a:r>
              <a:rPr lang="en-IE" b="0" i="0" dirty="0" err="1">
                <a:solidFill>
                  <a:schemeClr val="bg1"/>
                </a:solidFill>
                <a:effectLst/>
                <a:latin typeface="Söhne"/>
              </a:rPr>
              <a:t>jatuh</a:t>
            </a:r>
            <a:r>
              <a:rPr lang="en-IE" b="0" i="0" dirty="0">
                <a:solidFill>
                  <a:schemeClr val="bg1"/>
                </a:solidFill>
                <a:effectLst/>
                <a:latin typeface="Söhne"/>
              </a:rPr>
              <a:t>. Kita </a:t>
            </a:r>
            <a:r>
              <a:rPr lang="en-IE" b="0" i="0" dirty="0" err="1">
                <a:solidFill>
                  <a:schemeClr val="bg1"/>
                </a:solidFill>
                <a:effectLst/>
                <a:latin typeface="Söhne"/>
              </a:rPr>
              <a:t>ingin</a:t>
            </a:r>
            <a:r>
              <a:rPr lang="en-IE" b="0" i="0" dirty="0">
                <a:solidFill>
                  <a:schemeClr val="bg1"/>
                </a:solidFill>
                <a:effectLst/>
                <a:latin typeface="Söhne"/>
              </a:rPr>
              <a:t> </a:t>
            </a:r>
            <a:r>
              <a:rPr lang="en-IE" b="0" i="0" dirty="0" err="1">
                <a:solidFill>
                  <a:schemeClr val="bg1"/>
                </a:solidFill>
                <a:effectLst/>
                <a:latin typeface="Söhne"/>
              </a:rPr>
              <a:t>membuktikan</a:t>
            </a:r>
            <a:r>
              <a:rPr lang="en-IE" b="0" i="0" dirty="0">
                <a:solidFill>
                  <a:schemeClr val="bg1"/>
                </a:solidFill>
                <a:effectLst/>
                <a:latin typeface="Söhne"/>
              </a:rPr>
              <a:t> </a:t>
            </a:r>
            <a:r>
              <a:rPr lang="en-IE" b="0" i="0" dirty="0" err="1">
                <a:solidFill>
                  <a:schemeClr val="bg1"/>
                </a:solidFill>
                <a:effectLst/>
                <a:latin typeface="Söhne"/>
              </a:rPr>
              <a:t>bahwa</a:t>
            </a:r>
            <a:r>
              <a:rPr lang="en-IE" b="0" i="0" dirty="0">
                <a:solidFill>
                  <a:schemeClr val="bg1"/>
                </a:solidFill>
                <a:effectLst/>
                <a:latin typeface="Söhne"/>
              </a:rPr>
              <a:t> </a:t>
            </a:r>
            <a:r>
              <a:rPr lang="en-IE" b="0" i="0" dirty="0" err="1">
                <a:solidFill>
                  <a:schemeClr val="bg1"/>
                </a:solidFill>
                <a:effectLst/>
                <a:latin typeface="Söhne"/>
              </a:rPr>
              <a:t>semua</a:t>
            </a:r>
            <a:r>
              <a:rPr lang="en-IE" b="0" i="0" dirty="0">
                <a:solidFill>
                  <a:schemeClr val="bg1"/>
                </a:solidFill>
                <a:effectLst/>
                <a:latin typeface="Söhne"/>
              </a:rPr>
              <a:t> domino </a:t>
            </a:r>
            <a:r>
              <a:rPr lang="en-IE" b="0" i="0" dirty="0" err="1">
                <a:solidFill>
                  <a:schemeClr val="bg1"/>
                </a:solidFill>
                <a:effectLst/>
                <a:latin typeface="Söhne"/>
              </a:rPr>
              <a:t>akan</a:t>
            </a:r>
            <a:r>
              <a:rPr lang="en-IE" b="0" i="0" dirty="0">
                <a:solidFill>
                  <a:schemeClr val="bg1"/>
                </a:solidFill>
                <a:effectLst/>
                <a:latin typeface="Söhne"/>
              </a:rPr>
              <a:t> </a:t>
            </a:r>
            <a:r>
              <a:rPr lang="en-IE" b="0" i="0" dirty="0" err="1">
                <a:solidFill>
                  <a:schemeClr val="bg1"/>
                </a:solidFill>
                <a:effectLst/>
                <a:latin typeface="Söhne"/>
              </a:rPr>
              <a:t>jatuh</a:t>
            </a:r>
            <a:r>
              <a:rPr lang="en-IE" b="0" i="0" dirty="0">
                <a:solidFill>
                  <a:schemeClr val="bg1"/>
                </a:solidFill>
                <a:effectLst/>
                <a:latin typeface="Söhne"/>
              </a:rPr>
              <a:t> </a:t>
            </a:r>
            <a:r>
              <a:rPr lang="en-IE" b="0" i="0" dirty="0" err="1">
                <a:solidFill>
                  <a:schemeClr val="bg1"/>
                </a:solidFill>
                <a:effectLst/>
                <a:latin typeface="Söhne"/>
              </a:rPr>
              <a:t>jika</a:t>
            </a:r>
            <a:r>
              <a:rPr lang="en-IE" b="0" i="0" dirty="0">
                <a:solidFill>
                  <a:schemeClr val="bg1"/>
                </a:solidFill>
                <a:effectLst/>
                <a:latin typeface="Söhne"/>
              </a:rPr>
              <a:t> </a:t>
            </a:r>
            <a:r>
              <a:rPr lang="en-IE" b="0" i="0" dirty="0" err="1">
                <a:solidFill>
                  <a:schemeClr val="bg1"/>
                </a:solidFill>
                <a:effectLst/>
                <a:latin typeface="Söhne"/>
              </a:rPr>
              <a:t>kita</a:t>
            </a:r>
            <a:r>
              <a:rPr lang="en-IE" b="0" i="0" dirty="0">
                <a:solidFill>
                  <a:schemeClr val="bg1"/>
                </a:solidFill>
                <a:effectLst/>
                <a:latin typeface="Söhne"/>
              </a:rPr>
              <a:t> </a:t>
            </a:r>
            <a:r>
              <a:rPr lang="en-IE" b="0" i="0" dirty="0" err="1">
                <a:solidFill>
                  <a:schemeClr val="bg1"/>
                </a:solidFill>
                <a:effectLst/>
                <a:latin typeface="Söhne"/>
              </a:rPr>
              <a:t>dorong</a:t>
            </a:r>
            <a:r>
              <a:rPr lang="en-IE" b="0" i="0" dirty="0">
                <a:solidFill>
                  <a:schemeClr val="bg1"/>
                </a:solidFill>
                <a:effectLst/>
                <a:latin typeface="Söhne"/>
              </a:rPr>
              <a:t> domino </a:t>
            </a:r>
            <a:r>
              <a:rPr lang="en-IE" b="0" i="0" dirty="0" err="1">
                <a:solidFill>
                  <a:schemeClr val="bg1"/>
                </a:solidFill>
                <a:effectLst/>
                <a:latin typeface="Söhne"/>
              </a:rPr>
              <a:t>pertama</a:t>
            </a:r>
            <a:r>
              <a:rPr lang="en-IE" b="0" i="0" dirty="0">
                <a:solidFill>
                  <a:schemeClr val="bg1"/>
                </a:solidFill>
                <a:effectLst/>
                <a:latin typeface="Söhne"/>
              </a:rPr>
              <a:t>.</a:t>
            </a:r>
            <a:endParaRPr lang="en-IE" b="0" i="0" dirty="0">
              <a:solidFill>
                <a:schemeClr val="bg1"/>
              </a:solidFill>
              <a:effectLst/>
              <a:latin typeface="Söhne"/>
            </a:endParaRPr>
          </a:p>
        </p:txBody>
      </p:sp>
      <p:pic>
        <p:nvPicPr>
          <p:cNvPr id="1028" name="Picture 4" descr="Domino Effect GIFs - Get the best GIF on GIPHY"/>
          <p:cNvPicPr>
            <a:picLocks noChangeAspect="1" noChangeArrowheads="1" noCrop="1"/>
          </p:cNvPicPr>
          <p:nvPr/>
        </p:nvPicPr>
        <p:blipFill>
          <a:blip r:embed="rId1">
            <a:extLst>
              <a:ext uri="{28A0092B-C50C-407E-A947-70E740481C1C}">
                <a14:useLocalDpi xmlns:a14="http://schemas.microsoft.com/office/drawing/2010/main" val="0"/>
              </a:ext>
            </a:extLst>
          </a:blip>
          <a:srcRect/>
          <a:stretch>
            <a:fillRect/>
          </a:stretch>
        </p:blipFill>
        <p:spPr bwMode="auto">
          <a:xfrm>
            <a:off x="594277" y="3046629"/>
            <a:ext cx="4572000" cy="25717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12192000" cy="6858000"/>
          </a:xfrm>
          <a:prstGeom prst="rect">
            <a:avLst/>
          </a:prstGeom>
          <a:solidFill>
            <a:srgbClr val="0045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p:cNvSpPr txBox="1"/>
          <p:nvPr/>
        </p:nvSpPr>
        <p:spPr>
          <a:xfrm>
            <a:off x="220688" y="1720840"/>
            <a:ext cx="11357114" cy="3508653"/>
          </a:xfrm>
          <a:prstGeom prst="rect">
            <a:avLst/>
          </a:prstGeom>
          <a:noFill/>
        </p:spPr>
        <p:txBody>
          <a:bodyPr wrap="square">
            <a:spAutoFit/>
          </a:bodyPr>
          <a:lstStyle/>
          <a:p>
            <a:pPr algn="ctr"/>
            <a:r>
              <a:rPr lang="en-IE" sz="5400" b="1" i="0" dirty="0">
                <a:solidFill>
                  <a:schemeClr val="bg1"/>
                </a:solidFill>
                <a:effectLst/>
                <a:latin typeface="Söhne"/>
              </a:rPr>
              <a:t>Kesimpulan:</a:t>
            </a:r>
            <a:endParaRPr lang="en-IE" sz="5400" b="1" i="0" dirty="0">
              <a:solidFill>
                <a:schemeClr val="bg1"/>
              </a:solidFill>
              <a:effectLst/>
              <a:latin typeface="Söhne"/>
            </a:endParaRPr>
          </a:p>
          <a:p>
            <a:pPr algn="ctr"/>
            <a:r>
              <a:rPr lang="en-IE" sz="2800" b="0" i="0" dirty="0" err="1">
                <a:solidFill>
                  <a:schemeClr val="bg1"/>
                </a:solidFill>
                <a:effectLst/>
                <a:latin typeface="Söhne"/>
              </a:rPr>
              <a:t>Dengan</a:t>
            </a:r>
            <a:r>
              <a:rPr lang="en-IE" sz="2800" b="0" i="0" dirty="0">
                <a:solidFill>
                  <a:schemeClr val="bg1"/>
                </a:solidFill>
                <a:effectLst/>
                <a:latin typeface="Söhne"/>
              </a:rPr>
              <a:t> </a:t>
            </a:r>
            <a:r>
              <a:rPr lang="en-IE" sz="2800" b="0" i="0" dirty="0" err="1">
                <a:solidFill>
                  <a:schemeClr val="bg1"/>
                </a:solidFill>
                <a:effectLst/>
                <a:latin typeface="Söhne"/>
              </a:rPr>
              <a:t>asumsi</a:t>
            </a:r>
            <a:r>
              <a:rPr lang="en-IE" sz="2800" b="0" i="0" dirty="0">
                <a:solidFill>
                  <a:schemeClr val="bg1"/>
                </a:solidFill>
                <a:effectLst/>
                <a:latin typeface="Söhne"/>
              </a:rPr>
              <a:t> </a:t>
            </a:r>
            <a:r>
              <a:rPr lang="en-IE" sz="2800" b="0" i="0" dirty="0" err="1">
                <a:solidFill>
                  <a:schemeClr val="bg1"/>
                </a:solidFill>
                <a:effectLst/>
                <a:latin typeface="Söhne"/>
              </a:rPr>
              <a:t>ini</a:t>
            </a:r>
            <a:r>
              <a:rPr lang="en-IE" sz="2800" b="0" i="0" dirty="0">
                <a:solidFill>
                  <a:schemeClr val="bg1"/>
                </a:solidFill>
                <a:effectLst/>
                <a:latin typeface="Söhne"/>
              </a:rPr>
              <a:t>, </a:t>
            </a:r>
            <a:r>
              <a:rPr lang="en-IE" sz="2800" b="0" i="0" dirty="0" err="1">
                <a:solidFill>
                  <a:schemeClr val="bg1"/>
                </a:solidFill>
                <a:effectLst/>
                <a:latin typeface="Söhne"/>
              </a:rPr>
              <a:t>kita</a:t>
            </a:r>
            <a:r>
              <a:rPr lang="en-IE" sz="2800" b="0" i="0" dirty="0">
                <a:solidFill>
                  <a:schemeClr val="bg1"/>
                </a:solidFill>
                <a:effectLst/>
                <a:latin typeface="Söhne"/>
              </a:rPr>
              <a:t> </a:t>
            </a:r>
            <a:r>
              <a:rPr lang="en-IE" sz="2800" b="0" i="0" dirty="0" err="1">
                <a:solidFill>
                  <a:schemeClr val="bg1"/>
                </a:solidFill>
                <a:effectLst/>
                <a:latin typeface="Söhne"/>
              </a:rPr>
              <a:t>tahu</a:t>
            </a:r>
            <a:r>
              <a:rPr lang="en-IE" sz="2800" b="0" i="0" dirty="0">
                <a:solidFill>
                  <a:schemeClr val="bg1"/>
                </a:solidFill>
                <a:effectLst/>
                <a:latin typeface="Söhne"/>
              </a:rPr>
              <a:t> </a:t>
            </a:r>
            <a:r>
              <a:rPr lang="en-IE" sz="2800" b="0" i="0" dirty="0" err="1">
                <a:solidFill>
                  <a:schemeClr val="bg1"/>
                </a:solidFill>
                <a:effectLst/>
                <a:latin typeface="Söhne"/>
              </a:rPr>
              <a:t>bahwa</a:t>
            </a:r>
            <a:r>
              <a:rPr lang="en-IE" sz="2800" b="0" i="0" dirty="0">
                <a:solidFill>
                  <a:schemeClr val="bg1"/>
                </a:solidFill>
                <a:effectLst/>
                <a:latin typeface="Söhne"/>
              </a:rPr>
              <a:t> </a:t>
            </a:r>
            <a:r>
              <a:rPr lang="en-IE" sz="2800" b="0" i="0" dirty="0" err="1">
                <a:solidFill>
                  <a:schemeClr val="bg1"/>
                </a:solidFill>
                <a:effectLst/>
                <a:latin typeface="Söhne"/>
              </a:rPr>
              <a:t>jika</a:t>
            </a:r>
            <a:r>
              <a:rPr lang="en-IE" sz="2800" b="0" i="0" dirty="0">
                <a:solidFill>
                  <a:schemeClr val="bg1"/>
                </a:solidFill>
                <a:effectLst/>
                <a:latin typeface="Söhne"/>
              </a:rPr>
              <a:t> </a:t>
            </a:r>
            <a:r>
              <a:rPr lang="en-IE" sz="2800" b="0" i="0" dirty="0" err="1">
                <a:solidFill>
                  <a:schemeClr val="bg1"/>
                </a:solidFill>
                <a:effectLst/>
                <a:latin typeface="Söhne"/>
              </a:rPr>
              <a:t>kita</a:t>
            </a:r>
            <a:r>
              <a:rPr lang="en-IE" sz="2800" b="0" i="0" dirty="0">
                <a:solidFill>
                  <a:schemeClr val="bg1"/>
                </a:solidFill>
                <a:effectLst/>
                <a:latin typeface="Söhne"/>
              </a:rPr>
              <a:t> </a:t>
            </a:r>
            <a:r>
              <a:rPr lang="en-IE" sz="2800" b="0" i="0" dirty="0" err="1">
                <a:solidFill>
                  <a:schemeClr val="bg1"/>
                </a:solidFill>
                <a:effectLst/>
                <a:latin typeface="Söhne"/>
              </a:rPr>
              <a:t>mulai</a:t>
            </a:r>
            <a:r>
              <a:rPr lang="en-IE" sz="2800" b="0" i="0" dirty="0">
                <a:solidFill>
                  <a:schemeClr val="bg1"/>
                </a:solidFill>
                <a:effectLst/>
                <a:latin typeface="Söhne"/>
              </a:rPr>
              <a:t> </a:t>
            </a:r>
            <a:r>
              <a:rPr lang="en-IE" sz="2800" b="0" i="0" dirty="0" err="1">
                <a:solidFill>
                  <a:schemeClr val="bg1"/>
                </a:solidFill>
                <a:effectLst/>
                <a:latin typeface="Söhne"/>
              </a:rPr>
              <a:t>dengan</a:t>
            </a:r>
            <a:r>
              <a:rPr lang="en-IE" sz="2800" b="0" i="0" dirty="0">
                <a:solidFill>
                  <a:schemeClr val="bg1"/>
                </a:solidFill>
                <a:effectLst/>
                <a:latin typeface="Söhne"/>
              </a:rPr>
              <a:t> </a:t>
            </a:r>
            <a:r>
              <a:rPr lang="en-IE" sz="2800" b="0" i="0" dirty="0" err="1">
                <a:solidFill>
                  <a:schemeClr val="bg1"/>
                </a:solidFill>
                <a:effectLst/>
                <a:latin typeface="Söhne"/>
              </a:rPr>
              <a:t>mendorong</a:t>
            </a:r>
            <a:r>
              <a:rPr lang="en-IE" sz="2800" b="0" i="0" dirty="0">
                <a:solidFill>
                  <a:schemeClr val="bg1"/>
                </a:solidFill>
                <a:effectLst/>
                <a:latin typeface="Söhne"/>
              </a:rPr>
              <a:t> domino </a:t>
            </a:r>
            <a:r>
              <a:rPr lang="en-IE" sz="2800" b="0" i="0" dirty="0" err="1">
                <a:solidFill>
                  <a:schemeClr val="bg1"/>
                </a:solidFill>
                <a:effectLst/>
                <a:latin typeface="Söhne"/>
              </a:rPr>
              <a:t>pertama</a:t>
            </a:r>
            <a:r>
              <a:rPr lang="en-IE" sz="2800" b="0" i="0" dirty="0">
                <a:solidFill>
                  <a:schemeClr val="bg1"/>
                </a:solidFill>
                <a:effectLst/>
                <a:latin typeface="Söhne"/>
              </a:rPr>
              <a:t>, domino </a:t>
            </a:r>
            <a:r>
              <a:rPr lang="en-IE" sz="2800" b="0" i="0" dirty="0" err="1">
                <a:solidFill>
                  <a:schemeClr val="bg1"/>
                </a:solidFill>
                <a:effectLst/>
                <a:latin typeface="Söhne"/>
              </a:rPr>
              <a:t>ke</a:t>
            </a:r>
            <a:r>
              <a:rPr lang="en-IE" sz="2800" b="0" i="0" dirty="0">
                <a:solidFill>
                  <a:schemeClr val="bg1"/>
                </a:solidFill>
                <a:effectLst/>
                <a:latin typeface="Söhne"/>
              </a:rPr>
              <a:t>-</a:t>
            </a:r>
            <a:r>
              <a:rPr lang="en-IE" sz="2800" b="0" i="1" dirty="0">
                <a:solidFill>
                  <a:schemeClr val="bg1"/>
                </a:solidFill>
                <a:effectLst/>
                <a:latin typeface="KaTeX_Math"/>
              </a:rPr>
              <a:t>n</a:t>
            </a:r>
            <a:r>
              <a:rPr lang="en-IE" sz="2800" b="0" i="0" dirty="0">
                <a:solidFill>
                  <a:schemeClr val="bg1"/>
                </a:solidFill>
                <a:effectLst/>
                <a:latin typeface="Söhne"/>
              </a:rPr>
              <a:t> (</a:t>
            </a:r>
            <a:r>
              <a:rPr lang="en-IE" sz="2800" b="0" i="0" dirty="0" err="1">
                <a:solidFill>
                  <a:schemeClr val="bg1"/>
                </a:solidFill>
                <a:effectLst/>
                <a:latin typeface="Söhne"/>
              </a:rPr>
              <a:t>untuk</a:t>
            </a:r>
            <a:r>
              <a:rPr lang="en-IE" sz="2800" b="0" i="0" dirty="0">
                <a:solidFill>
                  <a:schemeClr val="bg1"/>
                </a:solidFill>
                <a:effectLst/>
                <a:latin typeface="Söhne"/>
              </a:rPr>
              <a:t> </a:t>
            </a:r>
            <a:r>
              <a:rPr lang="en-IE" sz="2800" b="0" i="1" dirty="0">
                <a:solidFill>
                  <a:schemeClr val="bg1"/>
                </a:solidFill>
                <a:effectLst/>
                <a:latin typeface="KaTeX_Math"/>
              </a:rPr>
              <a:t>n</a:t>
            </a:r>
            <a:r>
              <a:rPr lang="en-IE" sz="2800" b="0" i="0" dirty="0">
                <a:solidFill>
                  <a:schemeClr val="bg1"/>
                </a:solidFill>
                <a:effectLst/>
                <a:latin typeface="KaTeX_Main"/>
              </a:rPr>
              <a:t>≥1</a:t>
            </a:r>
            <a:r>
              <a:rPr lang="en-IE" sz="2800" b="0" i="0" dirty="0">
                <a:solidFill>
                  <a:schemeClr val="bg1"/>
                </a:solidFill>
                <a:effectLst/>
                <a:latin typeface="Söhne"/>
              </a:rPr>
              <a:t>) juga </a:t>
            </a:r>
            <a:r>
              <a:rPr lang="en-IE" sz="2800" b="0" i="0" dirty="0" err="1">
                <a:solidFill>
                  <a:schemeClr val="bg1"/>
                </a:solidFill>
                <a:effectLst/>
                <a:latin typeface="Söhne"/>
              </a:rPr>
              <a:t>akan</a:t>
            </a:r>
            <a:r>
              <a:rPr lang="en-IE" sz="2800" b="0" i="0" dirty="0">
                <a:solidFill>
                  <a:schemeClr val="bg1"/>
                </a:solidFill>
                <a:effectLst/>
                <a:latin typeface="Söhne"/>
              </a:rPr>
              <a:t> </a:t>
            </a:r>
            <a:r>
              <a:rPr lang="en-IE" sz="2800" b="0" i="0" dirty="0" err="1">
                <a:solidFill>
                  <a:schemeClr val="bg1"/>
                </a:solidFill>
                <a:effectLst/>
                <a:latin typeface="Söhne"/>
              </a:rPr>
              <a:t>jatuh</a:t>
            </a:r>
            <a:r>
              <a:rPr lang="en-IE" sz="2800" b="0" i="0" dirty="0">
                <a:solidFill>
                  <a:schemeClr val="bg1"/>
                </a:solidFill>
                <a:effectLst/>
                <a:latin typeface="Söhne"/>
              </a:rPr>
              <a:t>, </a:t>
            </a:r>
            <a:r>
              <a:rPr lang="en-IE" sz="2800" b="0" i="0" dirty="0" err="1">
                <a:solidFill>
                  <a:schemeClr val="bg1"/>
                </a:solidFill>
                <a:effectLst/>
                <a:latin typeface="Söhne"/>
              </a:rPr>
              <a:t>mengikuti</a:t>
            </a:r>
            <a:r>
              <a:rPr lang="en-IE" sz="2800" b="0" i="0" dirty="0">
                <a:solidFill>
                  <a:schemeClr val="bg1"/>
                </a:solidFill>
                <a:effectLst/>
                <a:latin typeface="Söhne"/>
              </a:rPr>
              <a:t> </a:t>
            </a:r>
            <a:r>
              <a:rPr lang="en-IE" sz="2800" b="0" i="0" dirty="0" err="1">
                <a:solidFill>
                  <a:schemeClr val="bg1"/>
                </a:solidFill>
                <a:effectLst/>
                <a:latin typeface="Söhne"/>
              </a:rPr>
              <a:t>efek</a:t>
            </a:r>
            <a:r>
              <a:rPr lang="en-IE" sz="2800" b="0" i="0" dirty="0">
                <a:solidFill>
                  <a:schemeClr val="bg1"/>
                </a:solidFill>
                <a:effectLst/>
                <a:latin typeface="Söhne"/>
              </a:rPr>
              <a:t> domino yang </a:t>
            </a:r>
            <a:r>
              <a:rPr lang="en-IE" sz="2800" b="0" i="0" dirty="0" err="1">
                <a:solidFill>
                  <a:schemeClr val="bg1"/>
                </a:solidFill>
                <a:effectLst/>
                <a:latin typeface="Söhne"/>
              </a:rPr>
              <a:t>terus</a:t>
            </a:r>
            <a:r>
              <a:rPr lang="en-IE" sz="2800" b="0" i="0" dirty="0">
                <a:solidFill>
                  <a:schemeClr val="bg1"/>
                </a:solidFill>
                <a:effectLst/>
                <a:latin typeface="Söhne"/>
              </a:rPr>
              <a:t> </a:t>
            </a:r>
            <a:r>
              <a:rPr lang="en-IE" sz="2800" b="0" i="0" dirty="0" err="1">
                <a:solidFill>
                  <a:schemeClr val="bg1"/>
                </a:solidFill>
                <a:effectLst/>
                <a:latin typeface="Söhne"/>
              </a:rPr>
              <a:t>berlanjut</a:t>
            </a:r>
            <a:r>
              <a:rPr lang="en-IE" sz="2800" b="0" i="0" dirty="0">
                <a:solidFill>
                  <a:schemeClr val="bg1"/>
                </a:solidFill>
                <a:effectLst/>
                <a:latin typeface="Söhne"/>
              </a:rPr>
              <a:t>.</a:t>
            </a:r>
            <a:endParaRPr lang="en-IE" sz="2800" b="0" i="0" dirty="0">
              <a:solidFill>
                <a:schemeClr val="bg1"/>
              </a:solidFill>
              <a:effectLst/>
              <a:latin typeface="Söhne"/>
            </a:endParaRPr>
          </a:p>
          <a:p>
            <a:pPr algn="ctr"/>
            <a:r>
              <a:rPr lang="en-IE" sz="2800" b="0" i="0" dirty="0" err="1">
                <a:solidFill>
                  <a:schemeClr val="bg1"/>
                </a:solidFill>
                <a:effectLst/>
                <a:latin typeface="Söhne"/>
              </a:rPr>
              <a:t>Analogi</a:t>
            </a:r>
            <a:r>
              <a:rPr lang="en-IE" sz="2800" b="0" i="0" dirty="0">
                <a:solidFill>
                  <a:schemeClr val="bg1"/>
                </a:solidFill>
                <a:effectLst/>
                <a:latin typeface="Söhne"/>
              </a:rPr>
              <a:t> </a:t>
            </a:r>
            <a:r>
              <a:rPr lang="en-IE" sz="2800" b="0" i="0" dirty="0" err="1">
                <a:solidFill>
                  <a:schemeClr val="bg1"/>
                </a:solidFill>
                <a:effectLst/>
                <a:latin typeface="Söhne"/>
              </a:rPr>
              <a:t>ini</a:t>
            </a:r>
            <a:r>
              <a:rPr lang="en-IE" sz="2800" b="0" i="0" dirty="0">
                <a:solidFill>
                  <a:schemeClr val="bg1"/>
                </a:solidFill>
                <a:effectLst/>
                <a:latin typeface="Söhne"/>
              </a:rPr>
              <a:t> </a:t>
            </a:r>
            <a:r>
              <a:rPr lang="en-IE" sz="2800" b="0" i="0" dirty="0" err="1">
                <a:solidFill>
                  <a:schemeClr val="bg1"/>
                </a:solidFill>
                <a:effectLst/>
                <a:latin typeface="Söhne"/>
              </a:rPr>
              <a:t>mencerminkan</a:t>
            </a:r>
            <a:r>
              <a:rPr lang="en-IE" sz="2800" b="0" i="0" dirty="0">
                <a:solidFill>
                  <a:schemeClr val="bg1"/>
                </a:solidFill>
                <a:effectLst/>
                <a:latin typeface="Söhne"/>
              </a:rPr>
              <a:t> </a:t>
            </a:r>
            <a:r>
              <a:rPr lang="en-IE" sz="2800" b="0" i="0" dirty="0" err="1">
                <a:solidFill>
                  <a:schemeClr val="bg1"/>
                </a:solidFill>
                <a:effectLst/>
                <a:latin typeface="Söhne"/>
              </a:rPr>
              <a:t>konsep</a:t>
            </a:r>
            <a:r>
              <a:rPr lang="en-IE" sz="2800" b="0" i="0" dirty="0">
                <a:solidFill>
                  <a:schemeClr val="bg1"/>
                </a:solidFill>
                <a:effectLst/>
                <a:latin typeface="Söhne"/>
              </a:rPr>
              <a:t> </a:t>
            </a:r>
            <a:r>
              <a:rPr lang="en-IE" sz="2800" b="0" i="0" dirty="0" err="1">
                <a:solidFill>
                  <a:schemeClr val="bg1"/>
                </a:solidFill>
                <a:effectLst/>
                <a:latin typeface="Söhne"/>
              </a:rPr>
              <a:t>induksi</a:t>
            </a:r>
            <a:r>
              <a:rPr lang="en-IE" sz="2800" b="0" i="0" dirty="0">
                <a:solidFill>
                  <a:schemeClr val="bg1"/>
                </a:solidFill>
                <a:effectLst/>
                <a:latin typeface="Söhne"/>
              </a:rPr>
              <a:t> </a:t>
            </a:r>
            <a:r>
              <a:rPr lang="en-IE" sz="2800" b="0" i="0" dirty="0" err="1">
                <a:solidFill>
                  <a:schemeClr val="bg1"/>
                </a:solidFill>
                <a:effectLst/>
                <a:latin typeface="Söhne"/>
              </a:rPr>
              <a:t>matematika</a:t>
            </a:r>
            <a:r>
              <a:rPr lang="en-IE" sz="2800" b="0" i="0" dirty="0">
                <a:solidFill>
                  <a:schemeClr val="bg1"/>
                </a:solidFill>
                <a:effectLst/>
                <a:latin typeface="Söhne"/>
              </a:rPr>
              <a:t>, di mana </a:t>
            </a:r>
            <a:r>
              <a:rPr lang="en-IE" sz="2800" b="0" i="0" dirty="0" err="1">
                <a:solidFill>
                  <a:schemeClr val="bg1"/>
                </a:solidFill>
                <a:effectLst/>
                <a:latin typeface="Söhne"/>
              </a:rPr>
              <a:t>langkah</a:t>
            </a:r>
            <a:r>
              <a:rPr lang="en-IE" sz="2800" b="0" i="0" dirty="0">
                <a:solidFill>
                  <a:schemeClr val="bg1"/>
                </a:solidFill>
                <a:effectLst/>
                <a:latin typeface="Söhne"/>
              </a:rPr>
              <a:t> </a:t>
            </a:r>
            <a:r>
              <a:rPr lang="en-IE" sz="2800" b="0" i="0" dirty="0" err="1">
                <a:solidFill>
                  <a:schemeClr val="bg1"/>
                </a:solidFill>
                <a:effectLst/>
                <a:latin typeface="Söhne"/>
              </a:rPr>
              <a:t>dasar</a:t>
            </a:r>
            <a:r>
              <a:rPr lang="en-IE" sz="2800" b="0" i="0" dirty="0">
                <a:solidFill>
                  <a:schemeClr val="bg1"/>
                </a:solidFill>
                <a:effectLst/>
                <a:latin typeface="Söhne"/>
              </a:rPr>
              <a:t> dan </a:t>
            </a:r>
            <a:r>
              <a:rPr lang="en-IE" sz="2800" b="0" i="0" dirty="0" err="1">
                <a:solidFill>
                  <a:schemeClr val="bg1"/>
                </a:solidFill>
                <a:effectLst/>
                <a:latin typeface="Söhne"/>
              </a:rPr>
              <a:t>langkah</a:t>
            </a:r>
            <a:r>
              <a:rPr lang="en-IE" sz="2800" b="0" i="0" dirty="0">
                <a:solidFill>
                  <a:schemeClr val="bg1"/>
                </a:solidFill>
                <a:effectLst/>
                <a:latin typeface="Söhne"/>
              </a:rPr>
              <a:t> </a:t>
            </a:r>
            <a:r>
              <a:rPr lang="en-IE" sz="2800" b="0" i="0" dirty="0" err="1">
                <a:solidFill>
                  <a:schemeClr val="bg1"/>
                </a:solidFill>
                <a:effectLst/>
                <a:latin typeface="Söhne"/>
              </a:rPr>
              <a:t>induksi</a:t>
            </a:r>
            <a:r>
              <a:rPr lang="en-IE" sz="2800" b="0" i="0" dirty="0">
                <a:solidFill>
                  <a:schemeClr val="bg1"/>
                </a:solidFill>
                <a:effectLst/>
                <a:latin typeface="Söhne"/>
              </a:rPr>
              <a:t> </a:t>
            </a:r>
            <a:r>
              <a:rPr lang="en-IE" sz="2800" b="0" i="0" dirty="0" err="1">
                <a:solidFill>
                  <a:schemeClr val="bg1"/>
                </a:solidFill>
                <a:effectLst/>
                <a:latin typeface="Söhne"/>
              </a:rPr>
              <a:t>digunakan</a:t>
            </a:r>
            <a:r>
              <a:rPr lang="en-IE" sz="2800" b="0" i="0" dirty="0">
                <a:solidFill>
                  <a:schemeClr val="bg1"/>
                </a:solidFill>
                <a:effectLst/>
                <a:latin typeface="Söhne"/>
              </a:rPr>
              <a:t> </a:t>
            </a:r>
            <a:r>
              <a:rPr lang="en-IE" sz="2800" b="0" i="0" dirty="0" err="1">
                <a:solidFill>
                  <a:schemeClr val="bg1"/>
                </a:solidFill>
                <a:effectLst/>
                <a:latin typeface="Söhne"/>
              </a:rPr>
              <a:t>untuk</a:t>
            </a:r>
            <a:r>
              <a:rPr lang="en-IE" sz="2800" b="0" i="0" dirty="0">
                <a:solidFill>
                  <a:schemeClr val="bg1"/>
                </a:solidFill>
                <a:effectLst/>
                <a:latin typeface="Söhne"/>
              </a:rPr>
              <a:t> </a:t>
            </a:r>
            <a:r>
              <a:rPr lang="en-IE" sz="2800" b="0" i="0" dirty="0" err="1">
                <a:solidFill>
                  <a:schemeClr val="bg1"/>
                </a:solidFill>
                <a:effectLst/>
                <a:latin typeface="Söhne"/>
              </a:rPr>
              <a:t>membuktikan</a:t>
            </a:r>
            <a:r>
              <a:rPr lang="en-IE" sz="2800" b="0" i="0" dirty="0">
                <a:solidFill>
                  <a:schemeClr val="bg1"/>
                </a:solidFill>
                <a:effectLst/>
                <a:latin typeface="Söhne"/>
              </a:rPr>
              <a:t> </a:t>
            </a:r>
            <a:r>
              <a:rPr lang="en-IE" sz="2800" b="0" i="0" dirty="0" err="1">
                <a:solidFill>
                  <a:schemeClr val="bg1"/>
                </a:solidFill>
                <a:effectLst/>
                <a:latin typeface="Söhne"/>
              </a:rPr>
              <a:t>kebenaran</a:t>
            </a:r>
            <a:r>
              <a:rPr lang="en-IE" sz="2800" b="0" i="0" dirty="0">
                <a:solidFill>
                  <a:schemeClr val="bg1"/>
                </a:solidFill>
                <a:effectLst/>
                <a:latin typeface="Söhne"/>
              </a:rPr>
              <a:t> </a:t>
            </a:r>
            <a:r>
              <a:rPr lang="en-IE" sz="2800" b="0" i="0" dirty="0" err="1">
                <a:solidFill>
                  <a:schemeClr val="bg1"/>
                </a:solidFill>
                <a:effectLst/>
                <a:latin typeface="Söhne"/>
              </a:rPr>
              <a:t>suatu</a:t>
            </a:r>
            <a:r>
              <a:rPr lang="en-IE" sz="2800" b="0" i="0" dirty="0">
                <a:solidFill>
                  <a:schemeClr val="bg1"/>
                </a:solidFill>
                <a:effectLst/>
                <a:latin typeface="Söhne"/>
              </a:rPr>
              <a:t> </a:t>
            </a:r>
            <a:r>
              <a:rPr lang="en-IE" sz="2800" b="0" i="0" dirty="0" err="1">
                <a:solidFill>
                  <a:schemeClr val="bg1"/>
                </a:solidFill>
                <a:effectLst/>
                <a:latin typeface="Söhne"/>
              </a:rPr>
              <a:t>pernyataan</a:t>
            </a:r>
            <a:r>
              <a:rPr lang="en-IE" sz="2800" b="0" i="0" dirty="0">
                <a:solidFill>
                  <a:schemeClr val="bg1"/>
                </a:solidFill>
                <a:effectLst/>
                <a:latin typeface="Söhne"/>
              </a:rPr>
              <a:t> </a:t>
            </a:r>
            <a:r>
              <a:rPr lang="en-IE" sz="2800" b="0" i="0" dirty="0" err="1">
                <a:solidFill>
                  <a:schemeClr val="bg1"/>
                </a:solidFill>
                <a:effectLst/>
                <a:latin typeface="Söhne"/>
              </a:rPr>
              <a:t>untuk</a:t>
            </a:r>
            <a:r>
              <a:rPr lang="en-IE" sz="2800" b="0" i="0" dirty="0">
                <a:solidFill>
                  <a:schemeClr val="bg1"/>
                </a:solidFill>
                <a:effectLst/>
                <a:latin typeface="Söhne"/>
              </a:rPr>
              <a:t> </a:t>
            </a:r>
            <a:r>
              <a:rPr lang="en-IE" sz="2800" b="0" i="0" dirty="0" err="1">
                <a:solidFill>
                  <a:schemeClr val="bg1"/>
                </a:solidFill>
                <a:effectLst/>
                <a:latin typeface="Söhne"/>
              </a:rPr>
              <a:t>semua</a:t>
            </a:r>
            <a:r>
              <a:rPr lang="en-IE" sz="2800" b="0" i="0" dirty="0">
                <a:solidFill>
                  <a:schemeClr val="bg1"/>
                </a:solidFill>
                <a:effectLst/>
                <a:latin typeface="Söhne"/>
              </a:rPr>
              <a:t> </a:t>
            </a:r>
            <a:r>
              <a:rPr lang="en-IE" sz="2800" b="0" i="0" dirty="0" err="1">
                <a:solidFill>
                  <a:schemeClr val="bg1"/>
                </a:solidFill>
                <a:effectLst/>
                <a:latin typeface="Söhne"/>
              </a:rPr>
              <a:t>nilai</a:t>
            </a:r>
            <a:r>
              <a:rPr lang="en-IE" sz="2800" b="0" i="0" dirty="0">
                <a:solidFill>
                  <a:schemeClr val="bg1"/>
                </a:solidFill>
                <a:effectLst/>
                <a:latin typeface="Söhne"/>
              </a:rPr>
              <a:t> </a:t>
            </a:r>
            <a:r>
              <a:rPr lang="en-IE" sz="2800" b="0" i="0" dirty="0" err="1">
                <a:solidFill>
                  <a:schemeClr val="bg1"/>
                </a:solidFill>
                <a:effectLst/>
                <a:latin typeface="Söhne"/>
              </a:rPr>
              <a:t>tertentu</a:t>
            </a:r>
            <a:r>
              <a:rPr lang="en-IE" sz="2800" b="0" i="0" dirty="0">
                <a:solidFill>
                  <a:schemeClr val="bg1"/>
                </a:solidFill>
                <a:effectLst/>
                <a:latin typeface="Söhne"/>
              </a:rPr>
              <a:t> </a:t>
            </a:r>
            <a:r>
              <a:rPr lang="en-IE" sz="2800" b="0" i="0" dirty="0" err="1">
                <a:solidFill>
                  <a:schemeClr val="bg1"/>
                </a:solidFill>
                <a:effectLst/>
                <a:latin typeface="Söhne"/>
              </a:rPr>
              <a:t>dari</a:t>
            </a:r>
            <a:r>
              <a:rPr lang="en-IE" sz="2800" b="0" i="0" dirty="0">
                <a:solidFill>
                  <a:schemeClr val="bg1"/>
                </a:solidFill>
                <a:effectLst/>
                <a:latin typeface="Söhne"/>
              </a:rPr>
              <a:t> </a:t>
            </a:r>
            <a:r>
              <a:rPr lang="en-IE" sz="2800" b="0" i="0" dirty="0" err="1">
                <a:solidFill>
                  <a:schemeClr val="bg1"/>
                </a:solidFill>
                <a:effectLst/>
                <a:latin typeface="Söhne"/>
              </a:rPr>
              <a:t>variabel</a:t>
            </a:r>
            <a:r>
              <a:rPr lang="en-IE" sz="2800" b="0" i="0" dirty="0">
                <a:solidFill>
                  <a:schemeClr val="bg1"/>
                </a:solidFill>
                <a:effectLst/>
                <a:latin typeface="Söhne"/>
              </a:rPr>
              <a:t>.</a:t>
            </a:r>
            <a:endParaRPr lang="en-IE" sz="2800" b="0" i="0" dirty="0">
              <a:solidFill>
                <a:schemeClr val="bg1"/>
              </a:solidFill>
              <a:effectLst/>
              <a:latin typeface="Söhne"/>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0"/>
            <a:ext cx="12192000" cy="6858000"/>
          </a:xfrm>
          <a:prstGeom prst="rect">
            <a:avLst/>
          </a:prstGeom>
          <a:solidFill>
            <a:srgbClr val="0045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1"/>
          <p:cNvSpPr txBox="1"/>
          <p:nvPr/>
        </p:nvSpPr>
        <p:spPr>
          <a:xfrm>
            <a:off x="0" y="31530"/>
            <a:ext cx="12192000" cy="1325563"/>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IE" sz="4000" b="0" i="0" dirty="0" err="1">
                <a:solidFill>
                  <a:schemeClr val="bg1"/>
                </a:solidFill>
                <a:effectLst/>
                <a:latin typeface="Söhne"/>
              </a:rPr>
              <a:t>Contoh</a:t>
            </a:r>
            <a:r>
              <a:rPr lang="en-IE" sz="4000" b="0" i="0" dirty="0">
                <a:solidFill>
                  <a:schemeClr val="bg1"/>
                </a:solidFill>
                <a:effectLst/>
                <a:latin typeface="Söhne"/>
              </a:rPr>
              <a:t> </a:t>
            </a:r>
            <a:r>
              <a:rPr lang="en-IE" sz="4000" b="0" i="0" dirty="0" err="1">
                <a:solidFill>
                  <a:schemeClr val="bg1"/>
                </a:solidFill>
                <a:effectLst/>
                <a:latin typeface="Söhne"/>
              </a:rPr>
              <a:t>Algoritma</a:t>
            </a:r>
            <a:r>
              <a:rPr lang="en-IE" sz="4000" b="0" i="0" dirty="0">
                <a:solidFill>
                  <a:schemeClr val="bg1"/>
                </a:solidFill>
                <a:effectLst/>
                <a:latin typeface="Söhne"/>
              </a:rPr>
              <a:t> </a:t>
            </a:r>
            <a:r>
              <a:rPr lang="en-IE" sz="4000" b="0" i="0" dirty="0" err="1">
                <a:solidFill>
                  <a:schemeClr val="bg1"/>
                </a:solidFill>
                <a:effectLst/>
                <a:latin typeface="Söhne"/>
              </a:rPr>
              <a:t>Induksi</a:t>
            </a:r>
            <a:r>
              <a:rPr lang="en-IE" sz="4000" b="0" i="0" dirty="0">
                <a:solidFill>
                  <a:schemeClr val="bg1"/>
                </a:solidFill>
                <a:effectLst/>
                <a:latin typeface="Söhne"/>
              </a:rPr>
              <a:t> </a:t>
            </a:r>
            <a:r>
              <a:rPr lang="en-IE" sz="4000" b="0" i="0" dirty="0" err="1">
                <a:solidFill>
                  <a:schemeClr val="bg1"/>
                </a:solidFill>
                <a:effectLst/>
                <a:latin typeface="Söhne"/>
              </a:rPr>
              <a:t>Matematika</a:t>
            </a:r>
            <a:r>
              <a:rPr lang="en-IE" sz="4000" dirty="0">
                <a:solidFill>
                  <a:schemeClr val="bg1"/>
                </a:solidFill>
                <a:latin typeface="Söhne"/>
              </a:rPr>
              <a:t> </a:t>
            </a:r>
            <a:r>
              <a:rPr lang="en-IE" sz="4000" dirty="0" err="1">
                <a:solidFill>
                  <a:schemeClr val="bg1"/>
                </a:solidFill>
                <a:latin typeface="Söhne"/>
              </a:rPr>
              <a:t>secara</a:t>
            </a:r>
            <a:r>
              <a:rPr lang="en-IE" sz="4000" dirty="0">
                <a:solidFill>
                  <a:schemeClr val="bg1"/>
                </a:solidFill>
                <a:latin typeface="Söhne"/>
              </a:rPr>
              <a:t> </a:t>
            </a:r>
            <a:r>
              <a:rPr lang="en-IE" sz="4000" dirty="0" err="1">
                <a:solidFill>
                  <a:schemeClr val="bg1"/>
                </a:solidFill>
                <a:latin typeface="Söhne"/>
              </a:rPr>
              <a:t>Matematis</a:t>
            </a:r>
            <a:endParaRPr lang="en-IE" sz="4000" dirty="0">
              <a:solidFill>
                <a:schemeClr val="bg1"/>
              </a:solidFill>
            </a:endParaRPr>
          </a:p>
        </p:txBody>
      </p:sp>
      <p:sp>
        <p:nvSpPr>
          <p:cNvPr id="3" name="Content Placeholder 2"/>
          <p:cNvSpPr>
            <a:spLocks noGrp="1"/>
          </p:cNvSpPr>
          <p:nvPr>
            <p:ph idx="1"/>
          </p:nvPr>
        </p:nvSpPr>
        <p:spPr>
          <a:xfrm>
            <a:off x="6286681" y="3250752"/>
            <a:ext cx="5436476" cy="1120879"/>
          </a:xfrm>
        </p:spPr>
        <p:txBody>
          <a:bodyPr>
            <a:normAutofit/>
          </a:bodyPr>
          <a:lstStyle/>
          <a:p>
            <a:pPr marL="0" indent="0" algn="l">
              <a:buNone/>
            </a:pPr>
            <a:r>
              <a:rPr lang="en-IE" b="0" i="0" dirty="0" err="1">
                <a:solidFill>
                  <a:schemeClr val="bg1"/>
                </a:solidFill>
                <a:effectLst/>
                <a:latin typeface="Söhne"/>
              </a:rPr>
              <a:t>Misalkan</a:t>
            </a:r>
            <a:r>
              <a:rPr lang="en-IE" b="0" i="0" dirty="0">
                <a:solidFill>
                  <a:schemeClr val="bg1"/>
                </a:solidFill>
                <a:effectLst/>
                <a:latin typeface="Söhne"/>
              </a:rPr>
              <a:t> </a:t>
            </a:r>
            <a:r>
              <a:rPr lang="en-IE" b="0" i="0" dirty="0" err="1">
                <a:solidFill>
                  <a:schemeClr val="bg1"/>
                </a:solidFill>
                <a:effectLst/>
                <a:latin typeface="Söhne"/>
              </a:rPr>
              <a:t>kita</a:t>
            </a:r>
            <a:r>
              <a:rPr lang="en-IE" b="0" i="0" dirty="0">
                <a:solidFill>
                  <a:schemeClr val="bg1"/>
                </a:solidFill>
                <a:effectLst/>
                <a:latin typeface="Söhne"/>
              </a:rPr>
              <a:t> </a:t>
            </a:r>
            <a:r>
              <a:rPr lang="en-IE" b="0" i="0" dirty="0" err="1">
                <a:solidFill>
                  <a:schemeClr val="bg1"/>
                </a:solidFill>
                <a:effectLst/>
                <a:latin typeface="Söhne"/>
              </a:rPr>
              <a:t>ingin</a:t>
            </a:r>
            <a:r>
              <a:rPr lang="en-IE" b="0" i="0" dirty="0">
                <a:solidFill>
                  <a:schemeClr val="bg1"/>
                </a:solidFill>
                <a:effectLst/>
                <a:latin typeface="Söhne"/>
              </a:rPr>
              <a:t> </a:t>
            </a:r>
            <a:r>
              <a:rPr lang="en-IE" b="0" i="0" dirty="0" err="1">
                <a:solidFill>
                  <a:schemeClr val="bg1"/>
                </a:solidFill>
                <a:effectLst/>
                <a:latin typeface="Söhne"/>
              </a:rPr>
              <a:t>membuktikan</a:t>
            </a:r>
            <a:r>
              <a:rPr lang="en-IE" b="0" i="0" dirty="0">
                <a:solidFill>
                  <a:schemeClr val="bg1"/>
                </a:solidFill>
                <a:effectLst/>
                <a:latin typeface="Söhne"/>
              </a:rPr>
              <a:t> </a:t>
            </a:r>
            <a:r>
              <a:rPr lang="en-IE" b="0" i="0" dirty="0" err="1">
                <a:solidFill>
                  <a:schemeClr val="bg1"/>
                </a:solidFill>
                <a:effectLst/>
                <a:latin typeface="Söhne"/>
              </a:rPr>
              <a:t>pernyataan</a:t>
            </a:r>
            <a:r>
              <a:rPr lang="en-IE" b="0" i="0" dirty="0">
                <a:solidFill>
                  <a:schemeClr val="bg1"/>
                </a:solidFill>
                <a:effectLst/>
                <a:latin typeface="Söhne"/>
              </a:rPr>
              <a:t> </a:t>
            </a:r>
            <a:r>
              <a:rPr lang="en-IE" b="0" i="0" dirty="0" err="1">
                <a:solidFill>
                  <a:schemeClr val="bg1"/>
                </a:solidFill>
                <a:effectLst/>
                <a:latin typeface="Söhne"/>
              </a:rPr>
              <a:t>matematis</a:t>
            </a:r>
            <a:r>
              <a:rPr lang="en-IE" b="0" i="0" dirty="0">
                <a:solidFill>
                  <a:schemeClr val="bg1"/>
                </a:solidFill>
                <a:effectLst/>
                <a:latin typeface="Söhne"/>
              </a:rPr>
              <a:t> </a:t>
            </a:r>
            <a:r>
              <a:rPr lang="en-IE" b="0" i="0" dirty="0" err="1">
                <a:solidFill>
                  <a:schemeClr val="bg1"/>
                </a:solidFill>
                <a:effectLst/>
                <a:latin typeface="Söhne"/>
              </a:rPr>
              <a:t>Disamping</a:t>
            </a:r>
            <a:r>
              <a:rPr lang="en-IE" b="0" i="0" dirty="0">
                <a:solidFill>
                  <a:schemeClr val="bg1"/>
                </a:solidFill>
                <a:effectLst/>
                <a:latin typeface="Söhne"/>
              </a:rPr>
              <a:t> :</a:t>
            </a:r>
            <a:endParaRPr lang="en-IE" b="0" i="0" dirty="0">
              <a:solidFill>
                <a:schemeClr val="bg1"/>
              </a:solidFill>
              <a:effectLst/>
              <a:latin typeface="Söhne"/>
            </a:endParaRPr>
          </a:p>
          <a:p>
            <a:pPr marL="0" indent="0" algn="l">
              <a:buNone/>
            </a:pPr>
            <a:endParaRPr lang="en-IE" dirty="0">
              <a:solidFill>
                <a:schemeClr val="bg1"/>
              </a:solidFill>
              <a:latin typeface="Söhne"/>
            </a:endParaRPr>
          </a:p>
        </p:txBody>
      </p:sp>
      <p:pic>
        <p:nvPicPr>
          <p:cNvPr id="5" name="Picture 4"/>
          <p:cNvPicPr>
            <a:picLocks noChangeAspect="1"/>
          </p:cNvPicPr>
          <p:nvPr/>
        </p:nvPicPr>
        <p:blipFill>
          <a:blip r:embed="rId1"/>
          <a:stretch>
            <a:fillRect/>
          </a:stretch>
        </p:blipFill>
        <p:spPr>
          <a:xfrm>
            <a:off x="261626" y="1500778"/>
            <a:ext cx="5763429" cy="5096586"/>
          </a:xfrm>
          <a:prstGeom prst="rect">
            <a:avLst/>
          </a:prstGeom>
        </p:spPr>
      </p:pic>
      <p:sp>
        <p:nvSpPr>
          <p:cNvPr id="2" name="Rectangle 1"/>
          <p:cNvSpPr/>
          <p:nvPr/>
        </p:nvSpPr>
        <p:spPr>
          <a:xfrm>
            <a:off x="890752" y="1576804"/>
            <a:ext cx="961696" cy="2758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1+2+…  </a:t>
            </a:r>
            <a:endParaRPr lang="en-IE" sz="1600" dirty="0">
              <a:solidFill>
                <a:schemeClr val="tx1"/>
              </a:solidFill>
            </a:endParaRPr>
          </a:p>
        </p:txBody>
      </p:sp>
      <p:sp>
        <p:nvSpPr>
          <p:cNvPr id="8" name="Rectangle 7"/>
          <p:cNvSpPr/>
          <p:nvPr/>
        </p:nvSpPr>
        <p:spPr>
          <a:xfrm>
            <a:off x="890752" y="3773174"/>
            <a:ext cx="961696" cy="2758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1+2+…  </a:t>
            </a:r>
            <a:endParaRPr lang="en-IE" sz="1600" dirty="0">
              <a:solidFill>
                <a:schemeClr val="tx1"/>
              </a:solidFill>
            </a:endParaRPr>
          </a:p>
        </p:txBody>
      </p:sp>
      <p:sp>
        <p:nvSpPr>
          <p:cNvPr id="9" name="Rectangle 8"/>
          <p:cNvSpPr/>
          <p:nvPr/>
        </p:nvSpPr>
        <p:spPr>
          <a:xfrm>
            <a:off x="1198179" y="4927433"/>
            <a:ext cx="961696" cy="2758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1+2+…  </a:t>
            </a:r>
            <a:endParaRPr lang="en-IE" sz="1600" dirty="0">
              <a:solidFill>
                <a:schemeClr val="tx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0"/>
            <a:ext cx="12192000" cy="6858000"/>
          </a:xfrm>
          <a:prstGeom prst="rect">
            <a:avLst/>
          </a:prstGeom>
          <a:solidFill>
            <a:srgbClr val="0045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p:cNvPicPr>
            <a:picLocks noChangeAspect="1"/>
          </p:cNvPicPr>
          <p:nvPr/>
        </p:nvPicPr>
        <p:blipFill>
          <a:blip r:embed="rId1"/>
          <a:stretch>
            <a:fillRect/>
          </a:stretch>
        </p:blipFill>
        <p:spPr>
          <a:xfrm>
            <a:off x="108841" y="1420501"/>
            <a:ext cx="7836979" cy="5374091"/>
          </a:xfrm>
          <a:prstGeom prst="rect">
            <a:avLst/>
          </a:prstGeom>
        </p:spPr>
      </p:pic>
      <p:sp>
        <p:nvSpPr>
          <p:cNvPr id="4" name="Title 1"/>
          <p:cNvSpPr txBox="1"/>
          <p:nvPr/>
        </p:nvSpPr>
        <p:spPr>
          <a:xfrm>
            <a:off x="0" y="31530"/>
            <a:ext cx="12192000" cy="1325563"/>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IE" sz="4000" b="0" i="0" dirty="0" err="1">
                <a:solidFill>
                  <a:schemeClr val="bg1"/>
                </a:solidFill>
                <a:effectLst/>
                <a:latin typeface="Söhne"/>
              </a:rPr>
              <a:t>Contoh</a:t>
            </a:r>
            <a:r>
              <a:rPr lang="en-IE" sz="4000" b="0" i="0" dirty="0">
                <a:solidFill>
                  <a:schemeClr val="bg1"/>
                </a:solidFill>
                <a:effectLst/>
                <a:latin typeface="Söhne"/>
              </a:rPr>
              <a:t> </a:t>
            </a:r>
            <a:r>
              <a:rPr lang="en-IE" sz="4000" b="0" i="0" dirty="0" err="1">
                <a:solidFill>
                  <a:schemeClr val="bg1"/>
                </a:solidFill>
                <a:effectLst/>
                <a:latin typeface="Söhne"/>
              </a:rPr>
              <a:t>Algoritma</a:t>
            </a:r>
            <a:r>
              <a:rPr lang="en-IE" sz="4000" b="0" i="0" dirty="0">
                <a:solidFill>
                  <a:schemeClr val="bg1"/>
                </a:solidFill>
                <a:effectLst/>
                <a:latin typeface="Söhne"/>
              </a:rPr>
              <a:t> </a:t>
            </a:r>
            <a:r>
              <a:rPr lang="en-IE" sz="4000" b="0" i="0" dirty="0" err="1">
                <a:solidFill>
                  <a:schemeClr val="bg1"/>
                </a:solidFill>
                <a:effectLst/>
                <a:latin typeface="Söhne"/>
              </a:rPr>
              <a:t>Induksi</a:t>
            </a:r>
            <a:r>
              <a:rPr lang="en-IE" sz="4000" b="0" i="0" dirty="0">
                <a:solidFill>
                  <a:schemeClr val="bg1"/>
                </a:solidFill>
                <a:effectLst/>
                <a:latin typeface="Söhne"/>
              </a:rPr>
              <a:t> </a:t>
            </a:r>
            <a:r>
              <a:rPr lang="en-IE" sz="4000" b="0" i="0" dirty="0" err="1">
                <a:solidFill>
                  <a:schemeClr val="bg1"/>
                </a:solidFill>
                <a:effectLst/>
                <a:latin typeface="Söhne"/>
              </a:rPr>
              <a:t>Matematika</a:t>
            </a:r>
            <a:r>
              <a:rPr lang="en-IE" sz="4000" dirty="0">
                <a:solidFill>
                  <a:schemeClr val="bg1"/>
                </a:solidFill>
                <a:latin typeface="Söhne"/>
              </a:rPr>
              <a:t> </a:t>
            </a:r>
            <a:r>
              <a:rPr lang="en-IE" sz="4000" dirty="0" err="1">
                <a:solidFill>
                  <a:schemeClr val="bg1"/>
                </a:solidFill>
                <a:latin typeface="Söhne"/>
              </a:rPr>
              <a:t>dengan</a:t>
            </a:r>
            <a:r>
              <a:rPr lang="en-IE" sz="4000" dirty="0">
                <a:solidFill>
                  <a:schemeClr val="bg1"/>
                </a:solidFill>
                <a:latin typeface="Söhne"/>
              </a:rPr>
              <a:t> Python</a:t>
            </a:r>
            <a:endParaRPr lang="en-IE" sz="4000" dirty="0">
              <a:solidFill>
                <a:schemeClr val="bg1"/>
              </a:solidFill>
            </a:endParaRPr>
          </a:p>
        </p:txBody>
      </p:sp>
      <p:pic>
        <p:nvPicPr>
          <p:cNvPr id="1028" name="Picture 4" descr="python-logo-glassy - Teel Technologi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95275" y="1506264"/>
            <a:ext cx="4105566" cy="522526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12192000" cy="6858000"/>
          </a:xfrm>
          <a:prstGeom prst="rect">
            <a:avLst/>
          </a:prstGeom>
          <a:solidFill>
            <a:srgbClr val="0045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tle 1"/>
          <p:cNvSpPr txBox="1"/>
          <p:nvPr/>
        </p:nvSpPr>
        <p:spPr>
          <a:xfrm>
            <a:off x="0" y="31530"/>
            <a:ext cx="12192000" cy="1325563"/>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IE" sz="4000" b="0" i="0" dirty="0" err="1">
                <a:solidFill>
                  <a:schemeClr val="bg1"/>
                </a:solidFill>
                <a:effectLst/>
                <a:latin typeface="Söhne"/>
              </a:rPr>
              <a:t>Contoh</a:t>
            </a:r>
            <a:r>
              <a:rPr lang="en-IE" sz="4000" b="0" i="0" dirty="0">
                <a:solidFill>
                  <a:schemeClr val="bg1"/>
                </a:solidFill>
                <a:effectLst/>
                <a:latin typeface="Söhne"/>
              </a:rPr>
              <a:t> </a:t>
            </a:r>
            <a:r>
              <a:rPr lang="en-IE" sz="4000" b="0" i="0" dirty="0" err="1">
                <a:solidFill>
                  <a:schemeClr val="bg1"/>
                </a:solidFill>
                <a:effectLst/>
                <a:latin typeface="Söhne"/>
              </a:rPr>
              <a:t>Algoritma</a:t>
            </a:r>
            <a:r>
              <a:rPr lang="en-IE" sz="4000" b="0" i="0" dirty="0">
                <a:solidFill>
                  <a:schemeClr val="bg1"/>
                </a:solidFill>
                <a:effectLst/>
                <a:latin typeface="Söhne"/>
              </a:rPr>
              <a:t> </a:t>
            </a:r>
            <a:r>
              <a:rPr lang="en-IE" sz="4000" b="0" i="0" dirty="0" err="1">
                <a:solidFill>
                  <a:schemeClr val="bg1"/>
                </a:solidFill>
                <a:effectLst/>
                <a:latin typeface="Söhne"/>
              </a:rPr>
              <a:t>Induksi</a:t>
            </a:r>
            <a:r>
              <a:rPr lang="en-IE" sz="4000" b="0" i="0" dirty="0">
                <a:solidFill>
                  <a:schemeClr val="bg1"/>
                </a:solidFill>
                <a:effectLst/>
                <a:latin typeface="Söhne"/>
              </a:rPr>
              <a:t> </a:t>
            </a:r>
            <a:r>
              <a:rPr lang="en-IE" sz="4000" b="0" i="0" dirty="0" err="1">
                <a:solidFill>
                  <a:schemeClr val="bg1"/>
                </a:solidFill>
                <a:effectLst/>
                <a:latin typeface="Söhne"/>
              </a:rPr>
              <a:t>Matematika</a:t>
            </a:r>
            <a:r>
              <a:rPr lang="en-IE" sz="4000" dirty="0">
                <a:solidFill>
                  <a:schemeClr val="bg1"/>
                </a:solidFill>
                <a:latin typeface="Söhne"/>
              </a:rPr>
              <a:t> </a:t>
            </a:r>
            <a:r>
              <a:rPr lang="en-IE" sz="4000" dirty="0" err="1">
                <a:solidFill>
                  <a:schemeClr val="bg1"/>
                </a:solidFill>
                <a:latin typeface="Söhne"/>
              </a:rPr>
              <a:t>dengan</a:t>
            </a:r>
            <a:r>
              <a:rPr lang="en-IE" sz="4000" dirty="0">
                <a:solidFill>
                  <a:schemeClr val="bg1"/>
                </a:solidFill>
                <a:latin typeface="Söhne"/>
              </a:rPr>
              <a:t> Python</a:t>
            </a:r>
            <a:endParaRPr lang="en-IE" sz="4000" dirty="0">
              <a:solidFill>
                <a:schemeClr val="bg1"/>
              </a:solidFill>
            </a:endParaRPr>
          </a:p>
        </p:txBody>
      </p:sp>
      <p:pic>
        <p:nvPicPr>
          <p:cNvPr id="10" name="Picture 9"/>
          <p:cNvPicPr>
            <a:picLocks noChangeAspect="1"/>
          </p:cNvPicPr>
          <p:nvPr/>
        </p:nvPicPr>
        <p:blipFill>
          <a:blip r:embed="rId1"/>
          <a:stretch>
            <a:fillRect/>
          </a:stretch>
        </p:blipFill>
        <p:spPr>
          <a:xfrm>
            <a:off x="346751" y="1589204"/>
            <a:ext cx="7019182" cy="4851010"/>
          </a:xfrm>
          <a:prstGeom prst="rect">
            <a:avLst/>
          </a:prstGeom>
          <a:ln>
            <a:noFill/>
          </a:ln>
          <a:effectLst>
            <a:outerShdw blurRad="190500" algn="tl" rotWithShape="0">
              <a:srgbClr val="000000">
                <a:alpha val="70000"/>
              </a:srgbClr>
            </a:outerShdw>
          </a:effectLst>
        </p:spPr>
      </p:pic>
      <p:sp>
        <p:nvSpPr>
          <p:cNvPr id="12" name="TextBox 11"/>
          <p:cNvSpPr txBox="1"/>
          <p:nvPr/>
        </p:nvSpPr>
        <p:spPr>
          <a:xfrm>
            <a:off x="7712683" y="3279327"/>
            <a:ext cx="3877475" cy="1015663"/>
          </a:xfrm>
          <a:prstGeom prst="rect">
            <a:avLst/>
          </a:prstGeom>
          <a:noFill/>
        </p:spPr>
        <p:txBody>
          <a:bodyPr wrap="square">
            <a:spAutoFit/>
          </a:bodyPr>
          <a:lstStyle/>
          <a:p>
            <a:r>
              <a:rPr lang="en-IE" sz="2000" b="0" i="0" dirty="0" err="1">
                <a:solidFill>
                  <a:schemeClr val="bg1"/>
                </a:solidFill>
                <a:effectLst/>
                <a:latin typeface="Söhne"/>
              </a:rPr>
              <a:t>Sehingga</a:t>
            </a:r>
            <a:r>
              <a:rPr lang="en-IE" sz="2000" b="0" i="0" dirty="0">
                <a:solidFill>
                  <a:schemeClr val="bg1"/>
                </a:solidFill>
                <a:effectLst/>
                <a:latin typeface="Söhne"/>
              </a:rPr>
              <a:t>, </a:t>
            </a:r>
            <a:r>
              <a:rPr lang="en-IE" sz="2000" b="0" i="0" dirty="0" err="1">
                <a:solidFill>
                  <a:schemeClr val="bg1"/>
                </a:solidFill>
                <a:effectLst/>
                <a:latin typeface="Söhne"/>
              </a:rPr>
              <a:t>jawaban</a:t>
            </a:r>
            <a:r>
              <a:rPr lang="en-IE" sz="2000" b="0" i="0" dirty="0">
                <a:solidFill>
                  <a:schemeClr val="bg1"/>
                </a:solidFill>
                <a:effectLst/>
                <a:latin typeface="Söhne"/>
              </a:rPr>
              <a:t> </a:t>
            </a:r>
            <a:r>
              <a:rPr lang="en-IE" sz="2000" b="0" i="0" dirty="0" err="1">
                <a:solidFill>
                  <a:schemeClr val="bg1"/>
                </a:solidFill>
                <a:effectLst/>
                <a:latin typeface="Söhne"/>
              </a:rPr>
              <a:t>dari</a:t>
            </a:r>
            <a:r>
              <a:rPr lang="en-IE" sz="2000" b="0" i="0" dirty="0">
                <a:solidFill>
                  <a:schemeClr val="bg1"/>
                </a:solidFill>
                <a:effectLst/>
                <a:latin typeface="Söhne"/>
              </a:rPr>
              <a:t> program </a:t>
            </a:r>
            <a:r>
              <a:rPr lang="en-IE" sz="2000" b="0" i="0" dirty="0" err="1">
                <a:solidFill>
                  <a:schemeClr val="bg1"/>
                </a:solidFill>
                <a:effectLst/>
                <a:latin typeface="Söhne"/>
              </a:rPr>
              <a:t>tersebut</a:t>
            </a:r>
            <a:r>
              <a:rPr lang="en-IE" sz="2000" b="0" i="0" dirty="0">
                <a:solidFill>
                  <a:schemeClr val="bg1"/>
                </a:solidFill>
                <a:effectLst/>
                <a:latin typeface="Söhne"/>
              </a:rPr>
              <a:t> </a:t>
            </a:r>
            <a:r>
              <a:rPr lang="en-IE" sz="2000" b="0" i="0" dirty="0" err="1">
                <a:solidFill>
                  <a:schemeClr val="bg1"/>
                </a:solidFill>
                <a:effectLst/>
                <a:latin typeface="Söhne"/>
              </a:rPr>
              <a:t>adalah</a:t>
            </a:r>
            <a:r>
              <a:rPr lang="en-IE" sz="2000" b="0" i="0" dirty="0">
                <a:solidFill>
                  <a:schemeClr val="bg1"/>
                </a:solidFill>
                <a:effectLst/>
                <a:latin typeface="Söhne"/>
              </a:rPr>
              <a:t> 15, </a:t>
            </a:r>
            <a:r>
              <a:rPr lang="en-IE" sz="2000" b="0" i="0" dirty="0" err="1">
                <a:solidFill>
                  <a:schemeClr val="bg1"/>
                </a:solidFill>
                <a:effectLst/>
                <a:latin typeface="Söhne"/>
              </a:rPr>
              <a:t>yaitu</a:t>
            </a:r>
            <a:r>
              <a:rPr lang="en-IE" sz="2000" b="0" i="0" dirty="0">
                <a:solidFill>
                  <a:schemeClr val="bg1"/>
                </a:solidFill>
                <a:effectLst/>
                <a:latin typeface="Söhne"/>
              </a:rPr>
              <a:t> </a:t>
            </a:r>
            <a:r>
              <a:rPr lang="en-IE" sz="2000" b="0" i="0" dirty="0" err="1">
                <a:solidFill>
                  <a:schemeClr val="bg1"/>
                </a:solidFill>
                <a:effectLst/>
                <a:latin typeface="Söhne"/>
              </a:rPr>
              <a:t>jumlah</a:t>
            </a:r>
            <a:r>
              <a:rPr lang="en-IE" sz="2000" b="0" i="0" dirty="0">
                <a:solidFill>
                  <a:schemeClr val="bg1"/>
                </a:solidFill>
                <a:effectLst/>
                <a:latin typeface="Söhne"/>
              </a:rPr>
              <a:t> </a:t>
            </a:r>
            <a:r>
              <a:rPr lang="en-IE" sz="2000" b="0" i="0" dirty="0" err="1">
                <a:solidFill>
                  <a:schemeClr val="bg1"/>
                </a:solidFill>
                <a:effectLst/>
                <a:latin typeface="Söhne"/>
              </a:rPr>
              <a:t>bilangan</a:t>
            </a:r>
            <a:r>
              <a:rPr lang="en-IE" sz="2000" b="0" i="0" dirty="0">
                <a:solidFill>
                  <a:schemeClr val="bg1"/>
                </a:solidFill>
                <a:effectLst/>
                <a:latin typeface="Söhne"/>
              </a:rPr>
              <a:t> </a:t>
            </a:r>
            <a:r>
              <a:rPr lang="en-IE" sz="2000" b="0" i="0" dirty="0" err="1">
                <a:solidFill>
                  <a:schemeClr val="bg1"/>
                </a:solidFill>
                <a:effectLst/>
                <a:latin typeface="Söhne"/>
              </a:rPr>
              <a:t>dari</a:t>
            </a:r>
            <a:r>
              <a:rPr lang="en-IE" sz="2000" b="0" i="0" dirty="0">
                <a:solidFill>
                  <a:schemeClr val="bg1"/>
                </a:solidFill>
                <a:effectLst/>
                <a:latin typeface="Söhne"/>
              </a:rPr>
              <a:t> 1 </a:t>
            </a:r>
            <a:r>
              <a:rPr lang="en-IE" sz="2000" b="0" i="0" dirty="0" err="1">
                <a:solidFill>
                  <a:schemeClr val="bg1"/>
                </a:solidFill>
                <a:effectLst/>
                <a:latin typeface="Söhne"/>
              </a:rPr>
              <a:t>hingga</a:t>
            </a:r>
            <a:r>
              <a:rPr lang="en-IE" sz="2000" b="0" i="0" dirty="0">
                <a:solidFill>
                  <a:schemeClr val="bg1"/>
                </a:solidFill>
                <a:effectLst/>
                <a:latin typeface="Söhne"/>
              </a:rPr>
              <a:t> 5.</a:t>
            </a:r>
            <a:endParaRPr lang="en-IE" sz="2000" dirty="0">
              <a:solidFill>
                <a:schemeClr val="bg1"/>
              </a:solidFill>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15192</Words>
  <Application>WPS Presentation</Application>
  <PresentationFormat>Widescreen</PresentationFormat>
  <Paragraphs>304</Paragraphs>
  <Slides>44</Slides>
  <Notes>0</Notes>
  <HiddenSlides>0</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44</vt:i4>
      </vt:variant>
    </vt:vector>
  </HeadingPairs>
  <TitlesOfParts>
    <vt:vector size="59" baseType="lpstr">
      <vt:lpstr>Arial</vt:lpstr>
      <vt:lpstr>SimSun</vt:lpstr>
      <vt:lpstr>Wingdings</vt:lpstr>
      <vt:lpstr>Open Sans</vt:lpstr>
      <vt:lpstr>Segoe Print</vt:lpstr>
      <vt:lpstr>Söhne</vt:lpstr>
      <vt:lpstr>AlienCaret</vt:lpstr>
      <vt:lpstr>KaTeX_Math</vt:lpstr>
      <vt:lpstr>KaTeX_Main</vt:lpstr>
      <vt:lpstr>Calibri</vt:lpstr>
      <vt:lpstr>Calibri Light</vt:lpstr>
      <vt:lpstr>Microsoft YaHei</vt:lpstr>
      <vt:lpstr>Arial Unicode MS</vt:lpstr>
      <vt:lpstr>Cambria Math</vt:lpstr>
      <vt:lpstr>Office Theme</vt:lpstr>
      <vt:lpstr>ALGORITMA Induksi  Matematika Algoritma</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Asumsi Induksi -Penjelasan tentang langkah dalam proses induksi matematika.</vt:lpstr>
      <vt:lpstr>Asumsi Induksi -Contoh penerapannya dalam sebuah pernyataan matematika.</vt:lpstr>
      <vt:lpstr>Asumsi Induksi -Contoh penerapannya dalam sebuah pernyataan matematika.</vt:lpstr>
      <vt:lpstr>Induksi Lengkap -Penjelasan tentang langkah dalam proses induksi matematika.</vt:lpstr>
      <vt:lpstr>Induksi Lengkap -Contoh yang lebih kompleks untuk menunjukkan proses induksi lengkap.</vt:lpstr>
      <vt:lpstr>Induksi Lengkap -Contoh yang lebih kompleks untuk menunjukkan proses induksi lengkap.</vt:lpstr>
      <vt:lpstr>Aplikasi dalam Bilangan Bulat - Penjelasan tentang bagaimana induksi matematika digunakan dalam membuktikan properti bilangan bulat.</vt:lpstr>
      <vt:lpstr>Aplikasi dalam Bilangan Bulat  - Contoh aplikasi dengan teorema sederhana.</vt:lpstr>
      <vt:lpstr>Aplikasi dalam Bilangan Bulat - Contoh aplikasi dengan teorema sederhana.</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Thanks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ALGORITMA</dc:title>
  <dc:creator>Iwan Cilibur</dc:creator>
  <cp:lastModifiedBy>Wahyu Rifai DS</cp:lastModifiedBy>
  <cp:revision>226</cp:revision>
  <dcterms:created xsi:type="dcterms:W3CDTF">2024-03-08T11:38:00Z</dcterms:created>
  <dcterms:modified xsi:type="dcterms:W3CDTF">2024-03-21T06:34:28Z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2B70E7998FA9495CB66E1B048C53387D_12</vt:lpwstr>
  </property>
  <property fmtid="{D5CDD505-2E9C-101B-9397-08002B2CF9AE}" pid="3" name="KSOProductBuildVer">
    <vt:lpwstr>1033-12.2.0.13472</vt:lpwstr>
  </property>
</Properties>
</file>